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Lst>
  <p:sldSz cy="5143500" cx="9144000"/>
  <p:notesSz cx="6858000" cy="9144000"/>
  <p:embeddedFontLst>
    <p:embeddedFont>
      <p:font typeface="Roboto"/>
      <p:regular r:id="rId61"/>
      <p:bold r:id="rId62"/>
      <p:italic r:id="rId63"/>
      <p:boldItalic r:id="rId64"/>
    </p:embeddedFont>
    <p:embeddedFont>
      <p:font typeface="Manrope"/>
      <p:regular r:id="rId65"/>
      <p:bold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877C766-81D8-42D6-A730-52E6FCD5E918}">
  <a:tblStyle styleId="{1877C766-81D8-42D6-A730-52E6FCD5E91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bold.fntdata"/><Relationship Id="rId61" Type="http://schemas.openxmlformats.org/officeDocument/2006/relationships/font" Target="fonts/Roboto-regular.fntdata"/><Relationship Id="rId20" Type="http://schemas.openxmlformats.org/officeDocument/2006/relationships/slide" Target="slides/slide15.xml"/><Relationship Id="rId64" Type="http://schemas.openxmlformats.org/officeDocument/2006/relationships/font" Target="fonts/Roboto-boldItalic.fntdata"/><Relationship Id="rId63" Type="http://schemas.openxmlformats.org/officeDocument/2006/relationships/font" Target="fonts/Roboto-italic.fntdata"/><Relationship Id="rId22" Type="http://schemas.openxmlformats.org/officeDocument/2006/relationships/slide" Target="slides/slide17.xml"/><Relationship Id="rId66" Type="http://schemas.openxmlformats.org/officeDocument/2006/relationships/font" Target="fonts/Manrope-bold.fntdata"/><Relationship Id="rId21" Type="http://schemas.openxmlformats.org/officeDocument/2006/relationships/slide" Target="slides/slide16.xml"/><Relationship Id="rId65" Type="http://schemas.openxmlformats.org/officeDocument/2006/relationships/font" Target="fonts/Manrope-regular.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1200"/>
              </a:spcBef>
              <a:spcAft>
                <a:spcPts val="0"/>
              </a:spcAft>
              <a:buClr>
                <a:schemeClr val="dk1"/>
              </a:buClr>
              <a:buSzPts val="1100"/>
              <a:buFont typeface="Arial"/>
              <a:buNone/>
            </a:pPr>
            <a:r>
              <a:rPr lang="en">
                <a:solidFill>
                  <a:schemeClr val="dk1"/>
                </a:solidFill>
                <a:latin typeface="Cambria"/>
                <a:ea typeface="Cambria"/>
                <a:cs typeface="Cambria"/>
                <a:sym typeface="Cambria"/>
              </a:rPr>
              <a:t>Good Afternoon Prof, we are group 5 presenting on our Machine Learning Project. </a:t>
            </a:r>
            <a:endParaRPr>
              <a:solidFill>
                <a:schemeClr val="dk1"/>
              </a:solidFill>
              <a:latin typeface="Cambria"/>
              <a:ea typeface="Cambria"/>
              <a:cs typeface="Cambria"/>
              <a:sym typeface="Cambria"/>
            </a:endParaRPr>
          </a:p>
          <a:p>
            <a:pPr indent="0" lvl="0" marL="0" rtl="0" algn="l">
              <a:spcBef>
                <a:spcPts val="120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790bc05f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790bc05f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f3ed943d1e_0_27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f3ed943d1e_0_27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7a226bf6f9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7a226bf6f9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790bc05f2c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790bc05f2c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7a226bf6f9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7a226bf6f9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7a226bf6f9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7a226bf6f9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7e9cc31a7e_1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7e9cc31a7e_1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790bc05f2c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790bc05f2c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790bc05f2c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790bc05f2c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700"/>
              </a:spcBef>
              <a:spcAft>
                <a:spcPts val="0"/>
              </a:spcAft>
              <a:buClr>
                <a:schemeClr val="dk1"/>
              </a:buClr>
              <a:buSzPts val="1100"/>
              <a:buFont typeface="Arial"/>
              <a:buNone/>
            </a:pPr>
            <a:r>
              <a:rPr b="1" lang="en" sz="1200">
                <a:solidFill>
                  <a:srgbClr val="212121"/>
                </a:solidFill>
                <a:latin typeface="Roboto"/>
                <a:ea typeface="Roboto"/>
                <a:cs typeface="Roboto"/>
                <a:sym typeface="Roboto"/>
              </a:rPr>
              <a:t>VMC (Visual Meteorological Conditions)</a:t>
            </a:r>
            <a:r>
              <a:rPr lang="en" sz="1200">
                <a:solidFill>
                  <a:srgbClr val="212121"/>
                </a:solidFill>
                <a:latin typeface="Roboto"/>
                <a:ea typeface="Roboto"/>
                <a:cs typeface="Roboto"/>
                <a:sym typeface="Roboto"/>
              </a:rPr>
              <a:t>: Visibility more than 5km, cloudbase 1500 ft. Pilots can sufficiently and safely maintain visuals of all other aircraft and the terrain around them. (the grey bar)</a:t>
            </a:r>
            <a:endParaRPr sz="1200">
              <a:solidFill>
                <a:srgbClr val="212121"/>
              </a:solidFill>
              <a:latin typeface="Roboto"/>
              <a:ea typeface="Roboto"/>
              <a:cs typeface="Roboto"/>
              <a:sym typeface="Roboto"/>
            </a:endParaRPr>
          </a:p>
          <a:p>
            <a:pPr indent="0" lvl="0" marL="0" rtl="0" algn="l">
              <a:lnSpc>
                <a:spcPct val="115000"/>
              </a:lnSpc>
              <a:spcBef>
                <a:spcPts val="700"/>
              </a:spcBef>
              <a:spcAft>
                <a:spcPts val="0"/>
              </a:spcAft>
              <a:buClr>
                <a:schemeClr val="dk1"/>
              </a:buClr>
              <a:buSzPts val="1100"/>
              <a:buFont typeface="Arial"/>
              <a:buNone/>
            </a:pPr>
            <a:r>
              <a:rPr b="1" lang="en" sz="1200">
                <a:solidFill>
                  <a:srgbClr val="212121"/>
                </a:solidFill>
                <a:latin typeface="Roboto"/>
                <a:ea typeface="Roboto"/>
                <a:cs typeface="Roboto"/>
                <a:sym typeface="Roboto"/>
              </a:rPr>
              <a:t>IMC (Instrument Meterological Conditions)</a:t>
            </a:r>
            <a:r>
              <a:rPr lang="en" sz="1200">
                <a:solidFill>
                  <a:srgbClr val="212121"/>
                </a:solidFill>
                <a:latin typeface="Roboto"/>
                <a:ea typeface="Roboto"/>
                <a:cs typeface="Roboto"/>
                <a:sym typeface="Roboto"/>
              </a:rPr>
              <a:t>: Any conditions worse than VMC, pilots need to rely on instruments. (the green bar)</a:t>
            </a:r>
            <a:endParaRPr sz="1200">
              <a:solidFill>
                <a:srgbClr val="212121"/>
              </a:solidFill>
              <a:latin typeface="Roboto"/>
              <a:ea typeface="Roboto"/>
              <a:cs typeface="Roboto"/>
              <a:sym typeface="Roboto"/>
            </a:endParaRPr>
          </a:p>
          <a:p>
            <a:pPr indent="0" lvl="0" marL="0" rtl="0" algn="l">
              <a:lnSpc>
                <a:spcPct val="115000"/>
              </a:lnSpc>
              <a:spcBef>
                <a:spcPts val="700"/>
              </a:spcBef>
              <a:spcAft>
                <a:spcPts val="0"/>
              </a:spcAft>
              <a:buClr>
                <a:schemeClr val="dk1"/>
              </a:buClr>
              <a:buSzPts val="1100"/>
              <a:buFont typeface="Arial"/>
              <a:buNone/>
            </a:pPr>
            <a:r>
              <a:rPr b="1" lang="en" sz="1200">
                <a:solidFill>
                  <a:srgbClr val="212121"/>
                </a:solidFill>
                <a:latin typeface="Roboto"/>
                <a:ea typeface="Roboto"/>
                <a:cs typeface="Roboto"/>
                <a:sym typeface="Roboto"/>
              </a:rPr>
              <a:t>Unk/UNK (Unknown)</a:t>
            </a:r>
            <a:r>
              <a:rPr lang="en" sz="1200">
                <a:solidFill>
                  <a:srgbClr val="212121"/>
                </a:solidFill>
                <a:latin typeface="Roboto"/>
                <a:ea typeface="Roboto"/>
                <a:cs typeface="Roboto"/>
                <a:sym typeface="Roboto"/>
              </a:rPr>
              <a:t>: Weather condition unknown.</a:t>
            </a:r>
            <a:endParaRPr sz="1200">
              <a:solidFill>
                <a:srgbClr val="212121"/>
              </a:solidFill>
              <a:latin typeface="Roboto"/>
              <a:ea typeface="Roboto"/>
              <a:cs typeface="Roboto"/>
              <a:sym typeface="Roboto"/>
            </a:endParaRPr>
          </a:p>
          <a:p>
            <a:pPr indent="0" lvl="0" marL="0" rtl="0" algn="l">
              <a:lnSpc>
                <a:spcPct val="115000"/>
              </a:lnSpc>
              <a:spcBef>
                <a:spcPts val="700"/>
              </a:spcBef>
              <a:spcAft>
                <a:spcPts val="0"/>
              </a:spcAft>
              <a:buClr>
                <a:schemeClr val="dk1"/>
              </a:buClr>
              <a:buSzPts val="1100"/>
              <a:buFont typeface="Arial"/>
              <a:buNone/>
            </a:pPr>
            <a:r>
              <a:rPr lang="en" sz="1200">
                <a:solidFill>
                  <a:srgbClr val="212121"/>
                </a:solidFill>
                <a:latin typeface="Roboto"/>
                <a:ea typeface="Roboto"/>
                <a:cs typeface="Roboto"/>
                <a:sym typeface="Roboto"/>
              </a:rPr>
              <a:t>Notice that the weather condition of </a:t>
            </a:r>
            <a:r>
              <a:rPr b="1" lang="en" sz="1200">
                <a:solidFill>
                  <a:srgbClr val="212121"/>
                </a:solidFill>
                <a:latin typeface="Roboto"/>
                <a:ea typeface="Roboto"/>
                <a:cs typeface="Roboto"/>
                <a:sym typeface="Roboto"/>
              </a:rPr>
              <a:t>VMC</a:t>
            </a:r>
            <a:r>
              <a:rPr lang="en" sz="1200">
                <a:solidFill>
                  <a:srgbClr val="212121"/>
                </a:solidFill>
                <a:latin typeface="Roboto"/>
                <a:ea typeface="Roboto"/>
                <a:cs typeface="Roboto"/>
                <a:sym typeface="Roboto"/>
              </a:rPr>
              <a:t> has the highest amount of aviation accident.</a:t>
            </a:r>
            <a:endParaRPr sz="1200">
              <a:solidFill>
                <a:srgbClr val="212121"/>
              </a:solidFill>
              <a:latin typeface="Roboto"/>
              <a:ea typeface="Roboto"/>
              <a:cs typeface="Roboto"/>
              <a:sym typeface="Roboto"/>
            </a:endParaRPr>
          </a:p>
          <a:p>
            <a:pPr indent="0" lvl="0" marL="0" rtl="0" algn="l">
              <a:spcBef>
                <a:spcPts val="5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f3ed943d1e_1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f3ed943d1e_1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1b32e5a25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1b32e5a25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1200"/>
              </a:spcBef>
              <a:spcAft>
                <a:spcPts val="1200"/>
              </a:spcAft>
              <a:buClr>
                <a:schemeClr val="dk1"/>
              </a:buClr>
              <a:buSzPts val="1100"/>
              <a:buFont typeface="Arial"/>
              <a:buNone/>
            </a:pPr>
            <a:r>
              <a:rPr lang="en">
                <a:solidFill>
                  <a:schemeClr val="dk1"/>
                </a:solidFill>
                <a:latin typeface="Cambria"/>
                <a:ea typeface="Cambria"/>
                <a:cs typeface="Cambria"/>
                <a:sym typeface="Cambria"/>
              </a:rPr>
              <a:t>This is the table of contents.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790bc05f2c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790bc05f2c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7e9cc31a7e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7e9cc31a7e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7ea21eef71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7ea21eef71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is </a:t>
            </a:r>
            <a:r>
              <a:rPr lang="en"/>
              <a:t>the</a:t>
            </a:r>
            <a:r>
              <a:rPr lang="en"/>
              <a:t> linear regression of the numerical response variable, fatality rate, using the numerical predictors (number of planes, and number of engines). The red line represents the prediction of fatality rate, while the scatter plot represents the true values of fatality rate.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can see from both graphs that the goodness of fit is extremely bad, with mean squared error of over 1000, and explained variance less than 0.001 for both sets.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7ea21eef71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7ea21eef71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have </a:t>
            </a:r>
            <a:r>
              <a:rPr lang="en"/>
              <a:t>applied</a:t>
            </a:r>
            <a:r>
              <a:rPr lang="en"/>
              <a:t> standard scaler to the numerical predictors, what this does is it </a:t>
            </a:r>
            <a:r>
              <a:rPr lang="en"/>
              <a:t>standardizes</a:t>
            </a:r>
            <a:r>
              <a:rPr lang="en"/>
              <a:t> variables by subtracting the mean and scales it to unit variance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essentially changing the mean to 0 and the standard deviation to 1</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None/>
            </a:pPr>
            <a:r>
              <a:rPr lang="en" sz="1200">
                <a:solidFill>
                  <a:srgbClr val="202124"/>
                </a:solidFill>
                <a:highlight>
                  <a:srgbClr val="FFFFFF"/>
                </a:highlight>
              </a:rPr>
              <a:t>StandardScaler </a:t>
            </a:r>
            <a:r>
              <a:rPr b="1" lang="en" sz="1200">
                <a:solidFill>
                  <a:srgbClr val="202124"/>
                </a:solidFill>
              </a:rPr>
              <a:t>removes the mean and scales each feature/variable to unit variance</a:t>
            </a:r>
            <a:r>
              <a:rPr lang="en" sz="1200">
                <a:solidFill>
                  <a:srgbClr val="202124"/>
                </a:solidFill>
                <a:highlight>
                  <a:srgbClr val="FFFFFF"/>
                </a:highlight>
              </a:rPr>
              <a:t>. This operation is performed feature-wise in an independent way. StandardScaler can be influenced by outliers (if they exist in the dataset) since it involves the estimation of the empirical mean and standard deviation of each feature.</a:t>
            </a:r>
            <a:endParaRPr sz="1200">
              <a:solidFill>
                <a:srgbClr val="202124"/>
              </a:solidFill>
              <a:highlight>
                <a:srgbClr val="FFFFFF"/>
              </a:highlight>
            </a:endParaRPr>
          </a:p>
          <a:p>
            <a:pPr indent="0" lvl="0" marL="0" rtl="0" algn="l">
              <a:lnSpc>
                <a:spcPct val="115000"/>
              </a:lnSpc>
              <a:spcBef>
                <a:spcPts val="0"/>
              </a:spcBef>
              <a:spcAft>
                <a:spcPts val="0"/>
              </a:spcAft>
              <a:buNone/>
            </a:pPr>
            <a:r>
              <a:t/>
            </a:r>
            <a:endParaRPr>
              <a:solidFill>
                <a:srgbClr val="202124"/>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highlight>
                  <a:srgbClr val="FFFFFF"/>
                </a:highlight>
              </a:rPr>
              <a:t>The idea behind the StandardScaler is that variables that are measured at different scales do not contribute equally to the fit of the model and the learning function of the model and could end up creating a bias. </a:t>
            </a:r>
            <a:endParaRPr>
              <a:solidFill>
                <a:srgbClr val="202124"/>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790bc05f2c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790bc05f2c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7e9cc31a7e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7e9cc31a7e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790bc05f2c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790bc05f2c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7e9cc31a7e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17e9cc31a7e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302C3E"/>
                </a:solidFill>
                <a:latin typeface="Source Sans Pro"/>
                <a:ea typeface="Source Sans Pro"/>
                <a:cs typeface="Source Sans Pro"/>
                <a:sym typeface="Source Sans Pro"/>
              </a:rPr>
              <a:t>Resampling Data (Upsampling)</a:t>
            </a:r>
            <a:endParaRPr sz="1800">
              <a:solidFill>
                <a:srgbClr val="302C3E"/>
              </a:solidFill>
              <a:latin typeface="Source Sans Pro"/>
              <a:ea typeface="Source Sans Pro"/>
              <a:cs typeface="Source Sans Pro"/>
              <a:sym typeface="Source Sans Pro"/>
            </a:endParaRPr>
          </a:p>
          <a:p>
            <a:pPr indent="-342900" lvl="0" marL="457200" rtl="0" algn="l">
              <a:spcBef>
                <a:spcPts val="0"/>
              </a:spcBef>
              <a:spcAft>
                <a:spcPts val="0"/>
              </a:spcAft>
              <a:buClr>
                <a:srgbClr val="302C3E"/>
              </a:buClr>
              <a:buSzPts val="1800"/>
              <a:buFont typeface="Source Sans Pro"/>
              <a:buChar char="-"/>
            </a:pPr>
            <a:r>
              <a:rPr lang="en" sz="1800">
                <a:solidFill>
                  <a:srgbClr val="302C3E"/>
                </a:solidFill>
                <a:latin typeface="Source Sans Pro"/>
                <a:ea typeface="Source Sans Pro"/>
                <a:cs typeface="Source Sans Pro"/>
                <a:sym typeface="Source Sans Pro"/>
              </a:rPr>
              <a:t>Used to address imbalance data, to reduce disparities in prediction accuracies between majority and minority classes.</a:t>
            </a:r>
            <a:endParaRPr sz="1800">
              <a:solidFill>
                <a:srgbClr val="302C3E"/>
              </a:solidFill>
              <a:latin typeface="Source Sans Pro"/>
              <a:ea typeface="Source Sans Pro"/>
              <a:cs typeface="Source Sans Pro"/>
              <a:sym typeface="Source Sans Pro"/>
            </a:endParaRPr>
          </a:p>
          <a:p>
            <a:pPr indent="-342900" lvl="0" marL="457200" rtl="0" algn="l">
              <a:spcBef>
                <a:spcPts val="0"/>
              </a:spcBef>
              <a:spcAft>
                <a:spcPts val="0"/>
              </a:spcAft>
              <a:buClr>
                <a:srgbClr val="302C3E"/>
              </a:buClr>
              <a:buSzPts val="1800"/>
              <a:buFont typeface="Source Sans Pro"/>
              <a:buChar char="-"/>
            </a:pPr>
            <a:r>
              <a:rPr lang="en" sz="1800">
                <a:solidFill>
                  <a:srgbClr val="302C3E"/>
                </a:solidFill>
                <a:latin typeface="Source Sans Pro"/>
                <a:ea typeface="Source Sans Pro"/>
                <a:cs typeface="Source Sans Pro"/>
                <a:sym typeface="Source Sans Pro"/>
              </a:rPr>
              <a:t>However, may reduce prediction accuracy of majority class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7e9cc31a7e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7e9cc31a7e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790bc05f2c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790bc05f2c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f3ed943d1e_0_27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f3ed943d1e_0_27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17e9cc31a7e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17e9cc31a7e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7a226bf6f9_3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17a226bf6f9_3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1200"/>
              </a:spcBef>
              <a:spcAft>
                <a:spcPts val="0"/>
              </a:spcAft>
              <a:buNone/>
            </a:pPr>
            <a:r>
              <a:rPr lang="en">
                <a:solidFill>
                  <a:schemeClr val="dk1"/>
                </a:solidFill>
                <a:latin typeface="Cambria"/>
                <a:ea typeface="Cambria"/>
                <a:cs typeface="Cambria"/>
                <a:sym typeface="Cambria"/>
              </a:rPr>
              <a:t>Something new that our group did was the Random Forest Classifier, which is a meta estimator that fits a number of decision tree classifiers on various sub-samples of the dataset and uses averaging to improve the predictive accuracy and control over-fitting. </a:t>
            </a:r>
            <a:endParaRPr>
              <a:solidFill>
                <a:schemeClr val="dk1"/>
              </a:solidFill>
              <a:latin typeface="Cambria"/>
              <a:ea typeface="Cambria"/>
              <a:cs typeface="Cambria"/>
              <a:sym typeface="Cambria"/>
            </a:endParaRPr>
          </a:p>
          <a:p>
            <a:pPr indent="0" lvl="0" marL="0" rtl="0" algn="l">
              <a:lnSpc>
                <a:spcPct val="150000"/>
              </a:lnSpc>
              <a:spcBef>
                <a:spcPts val="1200"/>
              </a:spcBef>
              <a:spcAft>
                <a:spcPts val="0"/>
              </a:spcAft>
              <a:buClr>
                <a:schemeClr val="dk1"/>
              </a:buClr>
              <a:buSzPts val="1100"/>
              <a:buFont typeface="Arial"/>
              <a:buNone/>
            </a:pPr>
            <a:r>
              <a:rPr lang="en">
                <a:solidFill>
                  <a:schemeClr val="dk1"/>
                </a:solidFill>
                <a:latin typeface="Cambria"/>
                <a:ea typeface="Cambria"/>
                <a:cs typeface="Cambria"/>
                <a:sym typeface="Cambria"/>
              </a:rPr>
              <a:t>In our previous model, we only have one decision tree and now we will be having more decision tree, forming a forest</a:t>
            </a:r>
            <a:endParaRPr>
              <a:solidFill>
                <a:schemeClr val="dk1"/>
              </a:solidFill>
              <a:latin typeface="Cambria"/>
              <a:ea typeface="Cambria"/>
              <a:cs typeface="Cambria"/>
              <a:sym typeface="Cambria"/>
            </a:endParaRPr>
          </a:p>
          <a:p>
            <a:pPr indent="0" lvl="0" marL="0" rtl="0" algn="l">
              <a:spcBef>
                <a:spcPts val="120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7a226bf6f9_3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17a226bf6f9_3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1200"/>
              </a:spcBef>
              <a:spcAft>
                <a:spcPts val="0"/>
              </a:spcAft>
              <a:buClr>
                <a:schemeClr val="dk1"/>
              </a:buClr>
              <a:buSzPts val="1100"/>
              <a:buFont typeface="Arial"/>
              <a:buNone/>
            </a:pPr>
            <a:r>
              <a:rPr lang="en">
                <a:solidFill>
                  <a:schemeClr val="dk1"/>
                </a:solidFill>
                <a:latin typeface="Cambria"/>
                <a:ea typeface="Cambria"/>
                <a:cs typeface="Cambria"/>
                <a:sym typeface="Cambria"/>
              </a:rPr>
              <a:t>This is the Random Forest Classifier that was generated based on upsampled data. The classification accuracy of the forest is similar to that of the decision tree generated using upsampled data, hence we decided we needed to improve the Forest model even further. \</a:t>
            </a:r>
            <a:endParaRPr>
              <a:solidFill>
                <a:schemeClr val="dk1"/>
              </a:solidFill>
              <a:latin typeface="Cambria"/>
              <a:ea typeface="Cambria"/>
              <a:cs typeface="Cambria"/>
              <a:sym typeface="Cambria"/>
            </a:endParaRPr>
          </a:p>
          <a:p>
            <a:pPr indent="0" lvl="0" marL="0" rtl="0" algn="l">
              <a:lnSpc>
                <a:spcPct val="115000"/>
              </a:lnSpc>
              <a:spcBef>
                <a:spcPts val="1200"/>
              </a:spcBef>
              <a:spcAft>
                <a:spcPts val="500"/>
              </a:spcAft>
              <a:buNone/>
            </a:pPr>
            <a:r>
              <a:t/>
            </a:r>
            <a:endParaRPr sz="1200">
              <a:solidFill>
                <a:srgbClr val="212121"/>
              </a:solidFill>
              <a:highlight>
                <a:srgbClr val="FFFFFF"/>
              </a:highlight>
              <a:latin typeface="Roboto"/>
              <a:ea typeface="Roboto"/>
              <a:cs typeface="Roboto"/>
              <a:sym typeface="Roboto"/>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17ea21eef71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17ea21eef71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7a226bf6f9_3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17a226bf6f9_3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1200"/>
              </a:spcBef>
              <a:spcAft>
                <a:spcPts val="0"/>
              </a:spcAft>
              <a:buClr>
                <a:schemeClr val="dk1"/>
              </a:buClr>
              <a:buSzPts val="1100"/>
              <a:buFont typeface="Arial"/>
              <a:buNone/>
            </a:pPr>
            <a:r>
              <a:rPr lang="en">
                <a:solidFill>
                  <a:schemeClr val="dk1"/>
                </a:solidFill>
                <a:latin typeface="Cambria"/>
                <a:ea typeface="Cambria"/>
                <a:cs typeface="Cambria"/>
                <a:sym typeface="Cambria"/>
              </a:rPr>
              <a:t>The first thing we did was cross-validation, similar to the decision tree classifier, which improved the classification accuracy from 0.84 to 0.87</a:t>
            </a:r>
            <a:endParaRPr>
              <a:solidFill>
                <a:schemeClr val="dk1"/>
              </a:solidFill>
              <a:latin typeface="Cambria"/>
              <a:ea typeface="Cambria"/>
              <a:cs typeface="Cambria"/>
              <a:sym typeface="Cambria"/>
            </a:endParaRPr>
          </a:p>
          <a:p>
            <a:pPr indent="0" lvl="0" marL="0" rtl="0" algn="l">
              <a:spcBef>
                <a:spcPts val="120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7e9cc31a7e_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17e9cc31a7e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1200"/>
              </a:spcBef>
              <a:spcAft>
                <a:spcPts val="0"/>
              </a:spcAft>
              <a:buClr>
                <a:schemeClr val="dk1"/>
              </a:buClr>
              <a:buSzPts val="1100"/>
              <a:buFont typeface="Arial"/>
              <a:buNone/>
            </a:pPr>
            <a:r>
              <a:rPr lang="en">
                <a:solidFill>
                  <a:schemeClr val="dk1"/>
                </a:solidFill>
                <a:latin typeface="Cambria"/>
                <a:ea typeface="Cambria"/>
                <a:cs typeface="Cambria"/>
                <a:sym typeface="Cambria"/>
              </a:rPr>
              <a:t>Secondly, we also ranked the variables using permutation feature importance, which determines the importance of the variables based on the degree of change in the mean accuracy. The greater the change in mean accuracy, the more important is the variable. </a:t>
            </a:r>
            <a:endParaRPr>
              <a:solidFill>
                <a:schemeClr val="dk1"/>
              </a:solidFill>
              <a:latin typeface="Cambria"/>
              <a:ea typeface="Cambria"/>
              <a:cs typeface="Cambria"/>
              <a:sym typeface="Cambria"/>
            </a:endParaRPr>
          </a:p>
          <a:p>
            <a:pPr indent="0" lvl="0" marL="0" rtl="0" algn="l">
              <a:spcBef>
                <a:spcPts val="120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17e9cc31a7e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17e9cc31a7e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1200"/>
              </a:spcBef>
              <a:spcAft>
                <a:spcPts val="0"/>
              </a:spcAft>
              <a:buClr>
                <a:schemeClr val="dk1"/>
              </a:buClr>
              <a:buSzPts val="1100"/>
              <a:buFont typeface="Arial"/>
              <a:buNone/>
            </a:pPr>
            <a:r>
              <a:rPr lang="en">
                <a:solidFill>
                  <a:schemeClr val="dk1"/>
                </a:solidFill>
                <a:latin typeface="Cambria"/>
                <a:ea typeface="Cambria"/>
                <a:cs typeface="Cambria"/>
                <a:sym typeface="Cambria"/>
              </a:rPr>
              <a:t>Here is the heatmaps of the forest after the feature importance, which notably, decreased the classification accuracy. However, it is rather important that we had done the feature importance to better understand the relationship of the variables and the response variable so as to prevent overfitting of the random forest and improve on accuracy. </a:t>
            </a:r>
            <a:endParaRPr>
              <a:solidFill>
                <a:schemeClr val="dk1"/>
              </a:solidFill>
              <a:latin typeface="Cambria"/>
              <a:ea typeface="Cambria"/>
              <a:cs typeface="Cambria"/>
              <a:sym typeface="Cambria"/>
            </a:endParaRPr>
          </a:p>
          <a:p>
            <a:pPr indent="0" lvl="0" marL="0" rtl="0" algn="l">
              <a:spcBef>
                <a:spcPts val="120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1790bc05f2c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1790bc05f2c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1200"/>
              </a:spcBef>
              <a:spcAft>
                <a:spcPts val="0"/>
              </a:spcAft>
              <a:buClr>
                <a:schemeClr val="dk1"/>
              </a:buClr>
              <a:buSzPts val="1100"/>
              <a:buFont typeface="Arial"/>
              <a:buNone/>
            </a:pPr>
            <a:r>
              <a:rPr lang="en">
                <a:solidFill>
                  <a:schemeClr val="dk1"/>
                </a:solidFill>
                <a:latin typeface="Cambria"/>
                <a:ea typeface="Cambria"/>
                <a:cs typeface="Cambria"/>
                <a:sym typeface="Cambria"/>
              </a:rPr>
              <a:t>To try and further improve on our previous model, we also did a balanced random forest classifier. The balanced random forest classifier is designed in such a way that it allows us to handle unbalanced data without the need for any re-sampling. Therefore, in this case, the data used for this Forest is the one that has not been resampled. This ML technique makes use of ensemble learning, which refers to a group of base learners, or models, which work collectively to achieve a better final prediction. </a:t>
            </a:r>
            <a:endParaRPr>
              <a:solidFill>
                <a:schemeClr val="dk1"/>
              </a:solidFill>
              <a:latin typeface="Cambria"/>
              <a:ea typeface="Cambria"/>
              <a:cs typeface="Cambria"/>
              <a:sym typeface="Cambria"/>
            </a:endParaRPr>
          </a:p>
          <a:p>
            <a:pPr indent="0" lvl="0" marL="0" rtl="0" algn="l">
              <a:spcBef>
                <a:spcPts val="120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1790bc05f2c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1790bc05f2c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1200"/>
              </a:spcBef>
              <a:spcAft>
                <a:spcPts val="0"/>
              </a:spcAft>
              <a:buClr>
                <a:schemeClr val="dk1"/>
              </a:buClr>
              <a:buSzPts val="1100"/>
              <a:buFont typeface="Arial"/>
              <a:buNone/>
            </a:pPr>
            <a:r>
              <a:rPr lang="en">
                <a:solidFill>
                  <a:schemeClr val="dk1"/>
                </a:solidFill>
                <a:latin typeface="Cambria"/>
                <a:ea typeface="Cambria"/>
                <a:cs typeface="Cambria"/>
                <a:sym typeface="Cambria"/>
              </a:rPr>
              <a:t>These 2 are the confusion matrixes that has been obtained from the train and test dataset respectively. While it is noted that the classification accuracy is similar to that of the previous models, the time taken to run the Balanced Random Forest Classifier is much shorter than the cross-validated forest model. </a:t>
            </a:r>
            <a:endParaRPr>
              <a:solidFill>
                <a:schemeClr val="dk1"/>
              </a:solidFill>
              <a:latin typeface="Cambria"/>
              <a:ea typeface="Cambria"/>
              <a:cs typeface="Cambria"/>
              <a:sym typeface="Cambria"/>
            </a:endParaRPr>
          </a:p>
          <a:p>
            <a:pPr indent="0" lvl="0" marL="0" rtl="0" algn="l">
              <a:spcBef>
                <a:spcPts val="120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17ea21eef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17ea21ee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Beyond random forest classifier, we explored accident prediction through time series analysis and forecasting. </a:t>
            </a:r>
            <a:endParaRPr/>
          </a:p>
          <a:p>
            <a:pPr indent="0" lvl="0" marL="0" rtl="0" algn="l">
              <a:spcBef>
                <a:spcPts val="12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1b32e5a25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1b32e5a25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Cambria"/>
                <a:ea typeface="Cambria"/>
                <a:cs typeface="Cambria"/>
                <a:sym typeface="Cambria"/>
              </a:rPr>
              <a:t>Starting with the sample collection and practical motivation, our aim of our project is to predict injury severity in aviation accidents based on other factors in the dataset.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17cb60e560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17cb60e560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17cb60e5609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17cb60e5609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rPr>
              <a:t>          </a:t>
            </a:r>
            <a:r>
              <a:rPr lang="en">
                <a:solidFill>
                  <a:schemeClr val="dk1"/>
                </a:solidFill>
              </a:rPr>
              <a:t>Data was reindexed based on the event date of accident</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a:t>
            </a:r>
            <a:r>
              <a:rPr lang="en" sz="700">
                <a:solidFill>
                  <a:schemeClr val="dk1"/>
                </a:solidFill>
              </a:rPr>
              <a:t>          </a:t>
            </a:r>
            <a:r>
              <a:rPr lang="en">
                <a:solidFill>
                  <a:schemeClr val="dk1"/>
                </a:solidFill>
              </a:rPr>
              <a:t>After visualizing the data, we can see a downward trend and seasonal spikes throughout the year.</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1777bca23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1777bca23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t>To predict the number of fatal injuries trend, we decided to use the ARIMA model, which stands for Autoregressive Integrated Moving Average, a commonly used method for time-series forecasting. The model is denoted by the 3 following parameters, which accounts for seasonality, trend, and noise in data.</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f3ed943d1e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f3ed943d1e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17ea21eef7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17ea21eef7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1796a80a905_0_2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1796a80a905_0_2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1796a80a905_0_1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1796a80a905_0_1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17ea21eef7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17ea21eef7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t>The model was chosen based on the lowest AIC value, which is a criterion widely used to measure statistical models. (It basically quantifies 1) the goodness of fit, and 2) the simplicity/parsimony, of the model into a single statistic.)</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1796a80a905_0_2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1796a80a905_0_2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main assumptions for the prediction intervals for ARIMA models are that the residuals are uncorrelated and normally distributed. Thus, we run model diagnostics to ensure these criteria are met.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rPr>
              <a:t>          </a:t>
            </a:r>
            <a:r>
              <a:rPr lang="en">
                <a:solidFill>
                  <a:schemeClr val="dk1"/>
                </a:solidFill>
              </a:rPr>
              <a:t>Histogram and normal quantile-quantile plot shows that residuals are normally distributed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rPr>
              <a:t>          </a:t>
            </a:r>
            <a:r>
              <a:rPr lang="en">
                <a:solidFill>
                  <a:schemeClr val="dk1"/>
                </a:solidFill>
              </a:rPr>
              <a:t>Correlogram is a tool used to check for randomness of data set. If random, the graph will mostly show zero.</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a:t>
            </a:r>
            <a:r>
              <a:rPr lang="en" sz="700">
                <a:solidFill>
                  <a:schemeClr val="dk1"/>
                </a:solidFill>
              </a:rPr>
              <a:t>          </a:t>
            </a:r>
            <a:r>
              <a:rPr lang="en">
                <a:solidFill>
                  <a:schemeClr val="dk1"/>
                </a:solidFill>
              </a:rPr>
              <a:t>For residuals, they are useful in checking whether a model has adequately captured the information in the data. A good forecasting method will yield residuals which are uncorrelated and have zero mean</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1796a80a905_0_2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1796a80a905_0_2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To help us understand the accuracy of our forecasts, we compare predicted accident count to real counts of the time series.</a:t>
            </a:r>
            <a:endParaRPr/>
          </a:p>
          <a:p>
            <a:pPr indent="0" lvl="0" marL="0" rtl="0" algn="l">
              <a:lnSpc>
                <a:spcPct val="115000"/>
              </a:lnSpc>
              <a:spcBef>
                <a:spcPts val="1200"/>
              </a:spcBef>
              <a:spcAft>
                <a:spcPts val="1200"/>
              </a:spcAft>
              <a:buNone/>
            </a:pPr>
            <a:r>
              <a:rPr lang="en"/>
              <a:t>On the graph, the blue line represents the actual number of fatal injuries whereas the red line shows the predicted number using one step ahead forecast which basically predicts the future number based on current data points. The grey area indicates the deviation of the prediction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f3ed943d1e_0_27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f3ed943d1e_0_27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1200"/>
              </a:spcBef>
              <a:spcAft>
                <a:spcPts val="0"/>
              </a:spcAft>
              <a:buClr>
                <a:schemeClr val="dk1"/>
              </a:buClr>
              <a:buSzPts val="1100"/>
              <a:buFont typeface="Arial"/>
              <a:buNone/>
            </a:pPr>
            <a:r>
              <a:rPr lang="en">
                <a:solidFill>
                  <a:schemeClr val="dk1"/>
                </a:solidFill>
                <a:latin typeface="Cambria"/>
                <a:ea typeface="Cambria"/>
                <a:cs typeface="Cambria"/>
                <a:sym typeface="Cambria"/>
              </a:rPr>
              <a:t>The data used is the aviation accidents database that is updated till February 2021 </a:t>
            </a:r>
            <a:endParaRPr>
              <a:solidFill>
                <a:schemeClr val="dk1"/>
              </a:solidFill>
              <a:latin typeface="Cambria"/>
              <a:ea typeface="Cambria"/>
              <a:cs typeface="Cambria"/>
              <a:sym typeface="Cambria"/>
            </a:endParaRPr>
          </a:p>
          <a:p>
            <a:pPr indent="0" lvl="0" marL="0" rtl="0" algn="l">
              <a:spcBef>
                <a:spcPts val="120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1796a80a905_0_2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1796a80a905_0_2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Producing and visualising the forecast, the model predicts a general downward trend in number of fatal injuries. One of the limitations that we identify is that in real life application, the number of fatal injuries should not be negative.</a:t>
            </a:r>
            <a:endParaRPr/>
          </a:p>
          <a:p>
            <a:pPr indent="0" lvl="0" marL="0" rtl="0" algn="l">
              <a:spcBef>
                <a:spcPts val="120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1796a80a905_0_2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1796a80a905_0_2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To conclude</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1790bc05f2c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1790bc05f2c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here are some of the findings of our project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rPr>
              <a:t>          </a:t>
            </a:r>
            <a:r>
              <a:rPr lang="en">
                <a:solidFill>
                  <a:schemeClr val="dk1"/>
                </a:solidFill>
              </a:rPr>
              <a:t>Balanced Random Forest Classifier was the best at predicting Injury Severity of Aircraft Accidents based on classification accuracy and biasness of data</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a:t>
            </a:r>
            <a:r>
              <a:rPr lang="en" sz="700">
                <a:solidFill>
                  <a:schemeClr val="dk1"/>
                </a:solidFill>
              </a:rPr>
              <a:t>          </a:t>
            </a:r>
            <a:r>
              <a:rPr lang="en">
                <a:solidFill>
                  <a:schemeClr val="dk1"/>
                </a:solidFill>
              </a:rPr>
              <a:t>There is a downward trend of Number of Accidents and Number of fatal injuries based on time series forecasting</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1790bc05f2c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1790bc05f2c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And some of the new things we learn are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rPr>
              <a:t>          </a:t>
            </a:r>
            <a:r>
              <a:rPr lang="en">
                <a:solidFill>
                  <a:schemeClr val="dk1"/>
                </a:solidFill>
              </a:rPr>
              <a:t>Methods for preparing data</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rPr>
              <a:t>          </a:t>
            </a:r>
            <a:r>
              <a:rPr lang="en">
                <a:solidFill>
                  <a:schemeClr val="dk1"/>
                </a:solidFill>
              </a:rPr>
              <a:t>Cross validation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rPr>
              <a:t>          </a:t>
            </a:r>
            <a:r>
              <a:rPr lang="en">
                <a:solidFill>
                  <a:schemeClr val="dk1"/>
                </a:solidFill>
              </a:rPr>
              <a:t>Random forest classifiers</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a:t>
            </a:r>
            <a:r>
              <a:rPr lang="en" sz="700">
                <a:solidFill>
                  <a:schemeClr val="dk1"/>
                </a:solidFill>
              </a:rPr>
              <a:t>          </a:t>
            </a:r>
            <a:r>
              <a:rPr lang="en">
                <a:solidFill>
                  <a:schemeClr val="dk1"/>
                </a:solidFill>
              </a:rPr>
              <a:t>ARIMA model</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1790bc05f2c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1790bc05f2c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f3ed943d1e_1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f3ed943d1e_1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1b32e5a25b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1b32e5a25b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To achieve this, we will be applying multiple machine learning algorithms to identify the optimal estimator, however, first the dataset must be cleaned and structured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f3ed943d1e_1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f3ed943d1e_1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87272 sets of data with 31 columns</a:t>
            </a:r>
            <a:endParaRPr/>
          </a:p>
          <a:p>
            <a:pPr indent="0" lvl="0" marL="0" rtl="0" algn="l">
              <a:spcBef>
                <a:spcPts val="0"/>
              </a:spcBef>
              <a:spcAft>
                <a:spcPts val="0"/>
              </a:spcAft>
              <a:buNone/>
            </a:pPr>
            <a:r>
              <a:t/>
            </a:r>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describing aircraft damage on a scale of 0-3, with 3 being the most serious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7cb60e56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7cb60e56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Null values needed to be replaced, for numerical predictors, we found that all of them were positively skewed, with a high amount of outliers, so we replaced them with the median of the data</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We also used One-Hot Encoder, what this </a:t>
            </a:r>
            <a:r>
              <a:rPr lang="en">
                <a:solidFill>
                  <a:schemeClr val="dk1"/>
                </a:solidFill>
              </a:rPr>
              <a:t>essentially does, it converts categorical data into binary data so machine learning algorithms can function properly.</a:t>
            </a:r>
            <a:endParaRPr>
              <a:solidFill>
                <a:schemeClr val="dk1"/>
              </a:solidFill>
            </a:endParaRPr>
          </a:p>
          <a:p>
            <a:pPr indent="0" lvl="0" marL="0" rtl="0" algn="l">
              <a:lnSpc>
                <a:spcPct val="115000"/>
              </a:lnSpc>
              <a:spcBef>
                <a:spcPts val="0"/>
              </a:spcBef>
              <a:spcAft>
                <a:spcPts val="0"/>
              </a:spcAft>
              <a:buNone/>
            </a:pPr>
            <a:r>
              <a:rPr lang="en">
                <a:solidFill>
                  <a:schemeClr val="dk1"/>
                </a:solidFill>
              </a:rPr>
              <a:t>each category within a variable into a new column, where it can be only be assigned a binary value of 1 or 0. Machine learning algorithms, such as decision trees, are able to take this data as there are only two classes.</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f3ed943d1e_0_27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f3ed943d1e_0_27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100" y="2177150"/>
            <a:ext cx="5728200" cy="19731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sz="6500">
                <a:solidFill>
                  <a:schemeClr val="lt1"/>
                </a:solidFill>
                <a:highlight>
                  <a:schemeClr val="dk2"/>
                </a:highligh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13100" y="4218898"/>
            <a:ext cx="4514100" cy="373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6" name="Shape 36"/>
        <p:cNvGrpSpPr/>
        <p:nvPr/>
      </p:nvGrpSpPr>
      <p:grpSpPr>
        <a:xfrm>
          <a:off x="0" y="0"/>
          <a:ext cx="0" cy="0"/>
          <a:chOff x="0" y="0"/>
          <a:chExt cx="0" cy="0"/>
        </a:xfrm>
      </p:grpSpPr>
      <p:sp>
        <p:nvSpPr>
          <p:cNvPr id="37" name="Google Shape;37;p11"/>
          <p:cNvSpPr txBox="1"/>
          <p:nvPr>
            <p:ph hasCustomPrompt="1" type="title"/>
          </p:nvPr>
        </p:nvSpPr>
        <p:spPr>
          <a:xfrm>
            <a:off x="713100" y="890222"/>
            <a:ext cx="6453000" cy="1290600"/>
          </a:xfrm>
          <a:prstGeom prst="rect">
            <a:avLst/>
          </a:prstGeom>
        </p:spPr>
        <p:txBody>
          <a:bodyPr anchorCtr="0" anchor="ctr" bIns="91425" lIns="91425" spcFirstLastPara="1" rIns="91425" wrap="square" tIns="91425">
            <a:noAutofit/>
          </a:bodyPr>
          <a:lstStyle>
            <a:lvl1pPr lvl="0">
              <a:spcBef>
                <a:spcPts val="0"/>
              </a:spcBef>
              <a:spcAft>
                <a:spcPts val="0"/>
              </a:spcAft>
              <a:buSzPts val="9000"/>
              <a:buNone/>
              <a:defRPr sz="8000">
                <a:solidFill>
                  <a:schemeClr val="lt1"/>
                </a:solidFill>
                <a:highlight>
                  <a:schemeClr val="dk2"/>
                </a:highlight>
              </a:defRPr>
            </a:lvl1pPr>
            <a:lvl2pPr lvl="1" algn="ctr">
              <a:spcBef>
                <a:spcPts val="0"/>
              </a:spcBef>
              <a:spcAft>
                <a:spcPts val="0"/>
              </a:spcAft>
              <a:buSzPts val="9000"/>
              <a:buNone/>
              <a:defRPr sz="9000"/>
            </a:lvl2pPr>
            <a:lvl3pPr lvl="2" algn="ctr">
              <a:spcBef>
                <a:spcPts val="0"/>
              </a:spcBef>
              <a:spcAft>
                <a:spcPts val="0"/>
              </a:spcAft>
              <a:buSzPts val="9000"/>
              <a:buNone/>
              <a:defRPr sz="9000"/>
            </a:lvl3pPr>
            <a:lvl4pPr lvl="3" algn="ctr">
              <a:spcBef>
                <a:spcPts val="0"/>
              </a:spcBef>
              <a:spcAft>
                <a:spcPts val="0"/>
              </a:spcAft>
              <a:buSzPts val="9000"/>
              <a:buNone/>
              <a:defRPr sz="9000"/>
            </a:lvl4pPr>
            <a:lvl5pPr lvl="4" algn="ctr">
              <a:spcBef>
                <a:spcPts val="0"/>
              </a:spcBef>
              <a:spcAft>
                <a:spcPts val="0"/>
              </a:spcAft>
              <a:buSzPts val="9000"/>
              <a:buNone/>
              <a:defRPr sz="9000"/>
            </a:lvl5pPr>
            <a:lvl6pPr lvl="5" algn="ctr">
              <a:spcBef>
                <a:spcPts val="0"/>
              </a:spcBef>
              <a:spcAft>
                <a:spcPts val="0"/>
              </a:spcAft>
              <a:buSzPts val="9000"/>
              <a:buNone/>
              <a:defRPr sz="9000"/>
            </a:lvl6pPr>
            <a:lvl7pPr lvl="6" algn="ctr">
              <a:spcBef>
                <a:spcPts val="0"/>
              </a:spcBef>
              <a:spcAft>
                <a:spcPts val="0"/>
              </a:spcAft>
              <a:buSzPts val="9000"/>
              <a:buNone/>
              <a:defRPr sz="9000"/>
            </a:lvl7pPr>
            <a:lvl8pPr lvl="7" algn="ctr">
              <a:spcBef>
                <a:spcPts val="0"/>
              </a:spcBef>
              <a:spcAft>
                <a:spcPts val="0"/>
              </a:spcAft>
              <a:buSzPts val="9000"/>
              <a:buNone/>
              <a:defRPr sz="9000"/>
            </a:lvl8pPr>
            <a:lvl9pPr lvl="8" algn="ctr">
              <a:spcBef>
                <a:spcPts val="0"/>
              </a:spcBef>
              <a:spcAft>
                <a:spcPts val="0"/>
              </a:spcAft>
              <a:buSzPts val="9000"/>
              <a:buNone/>
              <a:defRPr sz="9000"/>
            </a:lvl9pPr>
          </a:lstStyle>
          <a:p>
            <a:r>
              <a:t>xx%</a:t>
            </a:r>
          </a:p>
        </p:txBody>
      </p:sp>
      <p:sp>
        <p:nvSpPr>
          <p:cNvPr id="38" name="Google Shape;38;p11"/>
          <p:cNvSpPr txBox="1"/>
          <p:nvPr>
            <p:ph idx="1" type="subTitle"/>
          </p:nvPr>
        </p:nvSpPr>
        <p:spPr>
          <a:xfrm>
            <a:off x="713100" y="2324436"/>
            <a:ext cx="4485000" cy="39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9" name="Shape 3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40" name="Shape 40"/>
        <p:cNvGrpSpPr/>
        <p:nvPr/>
      </p:nvGrpSpPr>
      <p:grpSpPr>
        <a:xfrm>
          <a:off x="0" y="0"/>
          <a:ext cx="0" cy="0"/>
          <a:chOff x="0" y="0"/>
          <a:chExt cx="0" cy="0"/>
        </a:xfrm>
      </p:grpSpPr>
      <p:sp>
        <p:nvSpPr>
          <p:cNvPr id="41" name="Google Shape;41;p13"/>
          <p:cNvSpPr txBox="1"/>
          <p:nvPr>
            <p:ph type="title"/>
          </p:nvPr>
        </p:nvSpPr>
        <p:spPr>
          <a:xfrm>
            <a:off x="713100" y="539400"/>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200"/>
              <a:buNone/>
              <a:defRPr>
                <a:solidFill>
                  <a:schemeClr val="lt1"/>
                </a:solidFill>
                <a:highlight>
                  <a:schemeClr val="dk2"/>
                </a:highlight>
              </a:defRPr>
            </a:lvl1pPr>
            <a:lvl2pPr lvl="1" rtl="0">
              <a:spcBef>
                <a:spcPts val="0"/>
              </a:spcBef>
              <a:spcAft>
                <a:spcPts val="0"/>
              </a:spcAft>
              <a:buClr>
                <a:schemeClr val="lt1"/>
              </a:buClr>
              <a:buSzPts val="3200"/>
              <a:buNone/>
              <a:defRPr>
                <a:solidFill>
                  <a:schemeClr val="lt1"/>
                </a:solidFill>
                <a:highlight>
                  <a:schemeClr val="dk2"/>
                </a:highlight>
              </a:defRPr>
            </a:lvl2pPr>
            <a:lvl3pPr lvl="2" rtl="0">
              <a:spcBef>
                <a:spcPts val="0"/>
              </a:spcBef>
              <a:spcAft>
                <a:spcPts val="0"/>
              </a:spcAft>
              <a:buClr>
                <a:schemeClr val="lt1"/>
              </a:buClr>
              <a:buSzPts val="3200"/>
              <a:buNone/>
              <a:defRPr>
                <a:solidFill>
                  <a:schemeClr val="lt1"/>
                </a:solidFill>
                <a:highlight>
                  <a:schemeClr val="dk2"/>
                </a:highlight>
              </a:defRPr>
            </a:lvl3pPr>
            <a:lvl4pPr lvl="3" rtl="0">
              <a:spcBef>
                <a:spcPts val="0"/>
              </a:spcBef>
              <a:spcAft>
                <a:spcPts val="0"/>
              </a:spcAft>
              <a:buClr>
                <a:schemeClr val="lt1"/>
              </a:buClr>
              <a:buSzPts val="3200"/>
              <a:buNone/>
              <a:defRPr>
                <a:solidFill>
                  <a:schemeClr val="lt1"/>
                </a:solidFill>
                <a:highlight>
                  <a:schemeClr val="dk2"/>
                </a:highlight>
              </a:defRPr>
            </a:lvl4pPr>
            <a:lvl5pPr lvl="4" rtl="0">
              <a:spcBef>
                <a:spcPts val="0"/>
              </a:spcBef>
              <a:spcAft>
                <a:spcPts val="0"/>
              </a:spcAft>
              <a:buClr>
                <a:schemeClr val="lt1"/>
              </a:buClr>
              <a:buSzPts val="3200"/>
              <a:buNone/>
              <a:defRPr>
                <a:solidFill>
                  <a:schemeClr val="lt1"/>
                </a:solidFill>
                <a:highlight>
                  <a:schemeClr val="dk2"/>
                </a:highlight>
              </a:defRPr>
            </a:lvl5pPr>
            <a:lvl6pPr lvl="5" rtl="0">
              <a:spcBef>
                <a:spcPts val="0"/>
              </a:spcBef>
              <a:spcAft>
                <a:spcPts val="0"/>
              </a:spcAft>
              <a:buClr>
                <a:schemeClr val="lt1"/>
              </a:buClr>
              <a:buSzPts val="3200"/>
              <a:buNone/>
              <a:defRPr>
                <a:solidFill>
                  <a:schemeClr val="lt1"/>
                </a:solidFill>
                <a:highlight>
                  <a:schemeClr val="dk2"/>
                </a:highlight>
              </a:defRPr>
            </a:lvl6pPr>
            <a:lvl7pPr lvl="6" rtl="0">
              <a:spcBef>
                <a:spcPts val="0"/>
              </a:spcBef>
              <a:spcAft>
                <a:spcPts val="0"/>
              </a:spcAft>
              <a:buClr>
                <a:schemeClr val="lt1"/>
              </a:buClr>
              <a:buSzPts val="3200"/>
              <a:buNone/>
              <a:defRPr>
                <a:solidFill>
                  <a:schemeClr val="lt1"/>
                </a:solidFill>
                <a:highlight>
                  <a:schemeClr val="dk2"/>
                </a:highlight>
              </a:defRPr>
            </a:lvl7pPr>
            <a:lvl8pPr lvl="7" rtl="0">
              <a:spcBef>
                <a:spcPts val="0"/>
              </a:spcBef>
              <a:spcAft>
                <a:spcPts val="0"/>
              </a:spcAft>
              <a:buClr>
                <a:schemeClr val="lt1"/>
              </a:buClr>
              <a:buSzPts val="3200"/>
              <a:buNone/>
              <a:defRPr>
                <a:solidFill>
                  <a:schemeClr val="lt1"/>
                </a:solidFill>
                <a:highlight>
                  <a:schemeClr val="dk2"/>
                </a:highlight>
              </a:defRPr>
            </a:lvl8pPr>
            <a:lvl9pPr lvl="8" rtl="0">
              <a:spcBef>
                <a:spcPts val="0"/>
              </a:spcBef>
              <a:spcAft>
                <a:spcPts val="0"/>
              </a:spcAft>
              <a:buClr>
                <a:schemeClr val="lt1"/>
              </a:buClr>
              <a:buSzPts val="3200"/>
              <a:buNone/>
              <a:defRPr>
                <a:solidFill>
                  <a:schemeClr val="lt1"/>
                </a:solidFill>
                <a:highlight>
                  <a:schemeClr val="dk2"/>
                </a:highlight>
              </a:defRPr>
            </a:lvl9pPr>
          </a:lstStyle>
          <a:p/>
        </p:txBody>
      </p:sp>
      <p:sp>
        <p:nvSpPr>
          <p:cNvPr id="42" name="Google Shape;42;p13"/>
          <p:cNvSpPr txBox="1"/>
          <p:nvPr>
            <p:ph idx="1" type="subTitle"/>
          </p:nvPr>
        </p:nvSpPr>
        <p:spPr>
          <a:xfrm>
            <a:off x="787791" y="1834025"/>
            <a:ext cx="23544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solidFill>
                  <a:schemeClr val="dk2"/>
                </a:solidFill>
                <a:latin typeface="Manrope"/>
                <a:ea typeface="Manrope"/>
                <a:cs typeface="Manrope"/>
                <a:sym typeface="Manrop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3" name="Google Shape;43;p13"/>
          <p:cNvSpPr txBox="1"/>
          <p:nvPr>
            <p:ph idx="2" type="subTitle"/>
          </p:nvPr>
        </p:nvSpPr>
        <p:spPr>
          <a:xfrm>
            <a:off x="787791" y="2227625"/>
            <a:ext cx="2354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4" name="Google Shape;44;p13"/>
          <p:cNvSpPr txBox="1"/>
          <p:nvPr>
            <p:ph hasCustomPrompt="1" idx="3" type="title"/>
          </p:nvPr>
        </p:nvSpPr>
        <p:spPr>
          <a:xfrm>
            <a:off x="1357500" y="1404824"/>
            <a:ext cx="1215000" cy="42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45" name="Google Shape;45;p13"/>
          <p:cNvSpPr txBox="1"/>
          <p:nvPr>
            <p:ph idx="4" type="subTitle"/>
          </p:nvPr>
        </p:nvSpPr>
        <p:spPr>
          <a:xfrm>
            <a:off x="3394791" y="1834025"/>
            <a:ext cx="23544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solidFill>
                  <a:schemeClr val="dk2"/>
                </a:solidFill>
                <a:latin typeface="Manrope"/>
                <a:ea typeface="Manrope"/>
                <a:cs typeface="Manrope"/>
                <a:sym typeface="Manrop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6" name="Google Shape;46;p13"/>
          <p:cNvSpPr txBox="1"/>
          <p:nvPr>
            <p:ph idx="5" type="subTitle"/>
          </p:nvPr>
        </p:nvSpPr>
        <p:spPr>
          <a:xfrm>
            <a:off x="3394791" y="2227625"/>
            <a:ext cx="2354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 name="Google Shape;47;p13"/>
          <p:cNvSpPr txBox="1"/>
          <p:nvPr>
            <p:ph hasCustomPrompt="1" idx="6" type="title"/>
          </p:nvPr>
        </p:nvSpPr>
        <p:spPr>
          <a:xfrm>
            <a:off x="3964500" y="1404824"/>
            <a:ext cx="1215000" cy="42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48" name="Google Shape;48;p13"/>
          <p:cNvSpPr txBox="1"/>
          <p:nvPr>
            <p:ph idx="7" type="subTitle"/>
          </p:nvPr>
        </p:nvSpPr>
        <p:spPr>
          <a:xfrm>
            <a:off x="6001791" y="1834025"/>
            <a:ext cx="23544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solidFill>
                  <a:schemeClr val="dk2"/>
                </a:solidFill>
                <a:latin typeface="Manrope"/>
                <a:ea typeface="Manrope"/>
                <a:cs typeface="Manrope"/>
                <a:sym typeface="Manrop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9" name="Google Shape;49;p13"/>
          <p:cNvSpPr txBox="1"/>
          <p:nvPr>
            <p:ph idx="8" type="subTitle"/>
          </p:nvPr>
        </p:nvSpPr>
        <p:spPr>
          <a:xfrm>
            <a:off x="6001791" y="2227625"/>
            <a:ext cx="2354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 name="Google Shape;50;p13"/>
          <p:cNvSpPr txBox="1"/>
          <p:nvPr>
            <p:ph hasCustomPrompt="1" idx="9" type="title"/>
          </p:nvPr>
        </p:nvSpPr>
        <p:spPr>
          <a:xfrm>
            <a:off x="6571500" y="1404824"/>
            <a:ext cx="1215000" cy="42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51" name="Google Shape;51;p13"/>
          <p:cNvSpPr txBox="1"/>
          <p:nvPr>
            <p:ph idx="13" type="subTitle"/>
          </p:nvPr>
        </p:nvSpPr>
        <p:spPr>
          <a:xfrm>
            <a:off x="787791" y="3516846"/>
            <a:ext cx="23544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solidFill>
                  <a:schemeClr val="dk2"/>
                </a:solidFill>
                <a:latin typeface="Manrope"/>
                <a:ea typeface="Manrope"/>
                <a:cs typeface="Manrope"/>
                <a:sym typeface="Manrop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52" name="Google Shape;52;p13"/>
          <p:cNvSpPr txBox="1"/>
          <p:nvPr>
            <p:ph idx="14" type="subTitle"/>
          </p:nvPr>
        </p:nvSpPr>
        <p:spPr>
          <a:xfrm>
            <a:off x="787791" y="3910446"/>
            <a:ext cx="2354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 name="Google Shape;53;p13"/>
          <p:cNvSpPr txBox="1"/>
          <p:nvPr>
            <p:ph hasCustomPrompt="1" idx="15" type="title"/>
          </p:nvPr>
        </p:nvSpPr>
        <p:spPr>
          <a:xfrm>
            <a:off x="1357500" y="3087688"/>
            <a:ext cx="1215000" cy="42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54" name="Google Shape;54;p13"/>
          <p:cNvSpPr txBox="1"/>
          <p:nvPr>
            <p:ph idx="16" type="subTitle"/>
          </p:nvPr>
        </p:nvSpPr>
        <p:spPr>
          <a:xfrm>
            <a:off x="3394791" y="3516846"/>
            <a:ext cx="23544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solidFill>
                  <a:schemeClr val="dk2"/>
                </a:solidFill>
                <a:latin typeface="Manrope"/>
                <a:ea typeface="Manrope"/>
                <a:cs typeface="Manrope"/>
                <a:sym typeface="Manrop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55" name="Google Shape;55;p13"/>
          <p:cNvSpPr txBox="1"/>
          <p:nvPr>
            <p:ph idx="17" type="subTitle"/>
          </p:nvPr>
        </p:nvSpPr>
        <p:spPr>
          <a:xfrm>
            <a:off x="3394791" y="3910446"/>
            <a:ext cx="2354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6" name="Google Shape;56;p13"/>
          <p:cNvSpPr txBox="1"/>
          <p:nvPr>
            <p:ph hasCustomPrompt="1" idx="18" type="title"/>
          </p:nvPr>
        </p:nvSpPr>
        <p:spPr>
          <a:xfrm>
            <a:off x="3964500" y="3087688"/>
            <a:ext cx="1215000" cy="42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57" name="Google Shape;57;p13"/>
          <p:cNvSpPr txBox="1"/>
          <p:nvPr>
            <p:ph idx="19" type="subTitle"/>
          </p:nvPr>
        </p:nvSpPr>
        <p:spPr>
          <a:xfrm>
            <a:off x="6001791" y="3516846"/>
            <a:ext cx="23544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solidFill>
                  <a:schemeClr val="dk2"/>
                </a:solidFill>
                <a:latin typeface="Manrope"/>
                <a:ea typeface="Manrope"/>
                <a:cs typeface="Manrope"/>
                <a:sym typeface="Manrop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58" name="Google Shape;58;p13"/>
          <p:cNvSpPr txBox="1"/>
          <p:nvPr>
            <p:ph idx="20" type="subTitle"/>
          </p:nvPr>
        </p:nvSpPr>
        <p:spPr>
          <a:xfrm>
            <a:off x="6001791" y="3910446"/>
            <a:ext cx="2354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 name="Google Shape;59;p13"/>
          <p:cNvSpPr txBox="1"/>
          <p:nvPr>
            <p:ph hasCustomPrompt="1" idx="21" type="title"/>
          </p:nvPr>
        </p:nvSpPr>
        <p:spPr>
          <a:xfrm>
            <a:off x="6571500" y="3087688"/>
            <a:ext cx="1215000" cy="42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BLANK_7">
    <p:spTree>
      <p:nvGrpSpPr>
        <p:cNvPr id="60" name="Shape 60"/>
        <p:cNvGrpSpPr/>
        <p:nvPr/>
      </p:nvGrpSpPr>
      <p:grpSpPr>
        <a:xfrm>
          <a:off x="0" y="0"/>
          <a:ext cx="0" cy="0"/>
          <a:chOff x="0" y="0"/>
          <a:chExt cx="0" cy="0"/>
        </a:xfrm>
      </p:grpSpPr>
      <p:sp>
        <p:nvSpPr>
          <p:cNvPr id="61" name="Google Shape;61;p14"/>
          <p:cNvSpPr txBox="1"/>
          <p:nvPr>
            <p:ph type="title"/>
          </p:nvPr>
        </p:nvSpPr>
        <p:spPr>
          <a:xfrm>
            <a:off x="2464800" y="3355099"/>
            <a:ext cx="5966100" cy="812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5000"/>
              <a:buNone/>
              <a:defRPr sz="5000">
                <a:solidFill>
                  <a:schemeClr val="lt2"/>
                </a:solidFill>
                <a:highlight>
                  <a:schemeClr val="dk2"/>
                </a:highlight>
              </a:defRPr>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62" name="Google Shape;62;p14"/>
          <p:cNvSpPr txBox="1"/>
          <p:nvPr>
            <p:ph hasCustomPrompt="1" idx="2" type="title"/>
          </p:nvPr>
        </p:nvSpPr>
        <p:spPr>
          <a:xfrm>
            <a:off x="7057800" y="2537600"/>
            <a:ext cx="1373100" cy="741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5000"/>
              <a:buNone/>
              <a:defRPr sz="6500">
                <a:solidFill>
                  <a:schemeClr val="dk2"/>
                </a:solidFill>
              </a:defRPr>
            </a:lvl1pPr>
            <a:lvl2pPr lvl="1" rtl="0" algn="r">
              <a:spcBef>
                <a:spcPts val="0"/>
              </a:spcBef>
              <a:spcAft>
                <a:spcPts val="0"/>
              </a:spcAft>
              <a:buSzPts val="5000"/>
              <a:buNone/>
              <a:defRPr sz="5000"/>
            </a:lvl2pPr>
            <a:lvl3pPr lvl="2" rtl="0" algn="r">
              <a:spcBef>
                <a:spcPts val="0"/>
              </a:spcBef>
              <a:spcAft>
                <a:spcPts val="0"/>
              </a:spcAft>
              <a:buSzPts val="5000"/>
              <a:buNone/>
              <a:defRPr sz="5000"/>
            </a:lvl3pPr>
            <a:lvl4pPr lvl="3" rtl="0" algn="r">
              <a:spcBef>
                <a:spcPts val="0"/>
              </a:spcBef>
              <a:spcAft>
                <a:spcPts val="0"/>
              </a:spcAft>
              <a:buSzPts val="5000"/>
              <a:buNone/>
              <a:defRPr sz="5000"/>
            </a:lvl4pPr>
            <a:lvl5pPr lvl="4" rtl="0" algn="r">
              <a:spcBef>
                <a:spcPts val="0"/>
              </a:spcBef>
              <a:spcAft>
                <a:spcPts val="0"/>
              </a:spcAft>
              <a:buSzPts val="5000"/>
              <a:buNone/>
              <a:defRPr sz="5000"/>
            </a:lvl5pPr>
            <a:lvl6pPr lvl="5" rtl="0" algn="r">
              <a:spcBef>
                <a:spcPts val="0"/>
              </a:spcBef>
              <a:spcAft>
                <a:spcPts val="0"/>
              </a:spcAft>
              <a:buSzPts val="5000"/>
              <a:buNone/>
              <a:defRPr sz="5000"/>
            </a:lvl6pPr>
            <a:lvl7pPr lvl="6" rtl="0" algn="r">
              <a:spcBef>
                <a:spcPts val="0"/>
              </a:spcBef>
              <a:spcAft>
                <a:spcPts val="0"/>
              </a:spcAft>
              <a:buSzPts val="5000"/>
              <a:buNone/>
              <a:defRPr sz="5000"/>
            </a:lvl7pPr>
            <a:lvl8pPr lvl="7" rtl="0" algn="r">
              <a:spcBef>
                <a:spcPts val="0"/>
              </a:spcBef>
              <a:spcAft>
                <a:spcPts val="0"/>
              </a:spcAft>
              <a:buSzPts val="5000"/>
              <a:buNone/>
              <a:defRPr sz="5000"/>
            </a:lvl8pPr>
            <a:lvl9pPr lvl="8" rtl="0" algn="r">
              <a:spcBef>
                <a:spcPts val="0"/>
              </a:spcBef>
              <a:spcAft>
                <a:spcPts val="0"/>
              </a:spcAft>
              <a:buSzPts val="5000"/>
              <a:buNone/>
              <a:defRPr sz="5000"/>
            </a:lvl9pPr>
          </a:lstStyle>
          <a:p>
            <a:r>
              <a:t>xx%</a:t>
            </a:r>
          </a:p>
        </p:txBody>
      </p:sp>
      <p:sp>
        <p:nvSpPr>
          <p:cNvPr id="63" name="Google Shape;63;p14"/>
          <p:cNvSpPr txBox="1"/>
          <p:nvPr>
            <p:ph idx="1" type="subTitle"/>
          </p:nvPr>
        </p:nvSpPr>
        <p:spPr>
          <a:xfrm>
            <a:off x="3980700" y="4202799"/>
            <a:ext cx="4450200" cy="404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a:solidFill>
                  <a:schemeClr val="dk1"/>
                </a:solidFill>
              </a:defRPr>
            </a:lvl1pPr>
            <a:lvl2pPr lvl="1" rtl="0" algn="r">
              <a:lnSpc>
                <a:spcPct val="100000"/>
              </a:lnSpc>
              <a:spcBef>
                <a:spcPts val="0"/>
              </a:spcBef>
              <a:spcAft>
                <a:spcPts val="0"/>
              </a:spcAft>
              <a:buSzPts val="1800"/>
              <a:buNone/>
              <a:defRPr sz="1800"/>
            </a:lvl2pPr>
            <a:lvl3pPr lvl="2" rtl="0" algn="r">
              <a:lnSpc>
                <a:spcPct val="100000"/>
              </a:lnSpc>
              <a:spcBef>
                <a:spcPts val="0"/>
              </a:spcBef>
              <a:spcAft>
                <a:spcPts val="0"/>
              </a:spcAft>
              <a:buSzPts val="1800"/>
              <a:buNone/>
              <a:defRPr sz="1800"/>
            </a:lvl3pPr>
            <a:lvl4pPr lvl="3" rtl="0" algn="r">
              <a:lnSpc>
                <a:spcPct val="100000"/>
              </a:lnSpc>
              <a:spcBef>
                <a:spcPts val="0"/>
              </a:spcBef>
              <a:spcAft>
                <a:spcPts val="0"/>
              </a:spcAft>
              <a:buSzPts val="1800"/>
              <a:buNone/>
              <a:defRPr sz="1800"/>
            </a:lvl4pPr>
            <a:lvl5pPr lvl="4" rtl="0" algn="r">
              <a:lnSpc>
                <a:spcPct val="100000"/>
              </a:lnSpc>
              <a:spcBef>
                <a:spcPts val="0"/>
              </a:spcBef>
              <a:spcAft>
                <a:spcPts val="0"/>
              </a:spcAft>
              <a:buSzPts val="1800"/>
              <a:buNone/>
              <a:defRPr sz="1800"/>
            </a:lvl5pPr>
            <a:lvl6pPr lvl="5" rtl="0" algn="r">
              <a:lnSpc>
                <a:spcPct val="100000"/>
              </a:lnSpc>
              <a:spcBef>
                <a:spcPts val="0"/>
              </a:spcBef>
              <a:spcAft>
                <a:spcPts val="0"/>
              </a:spcAft>
              <a:buSzPts val="1800"/>
              <a:buNone/>
              <a:defRPr sz="1800"/>
            </a:lvl6pPr>
            <a:lvl7pPr lvl="6" rtl="0" algn="r">
              <a:lnSpc>
                <a:spcPct val="100000"/>
              </a:lnSpc>
              <a:spcBef>
                <a:spcPts val="0"/>
              </a:spcBef>
              <a:spcAft>
                <a:spcPts val="0"/>
              </a:spcAft>
              <a:buSzPts val="1800"/>
              <a:buNone/>
              <a:defRPr sz="1800"/>
            </a:lvl7pPr>
            <a:lvl8pPr lvl="7" rtl="0" algn="r">
              <a:lnSpc>
                <a:spcPct val="100000"/>
              </a:lnSpc>
              <a:spcBef>
                <a:spcPts val="0"/>
              </a:spcBef>
              <a:spcAft>
                <a:spcPts val="0"/>
              </a:spcAft>
              <a:buSzPts val="1800"/>
              <a:buNone/>
              <a:defRPr sz="1800"/>
            </a:lvl8pPr>
            <a:lvl9pPr lvl="8" rtl="0" algn="r">
              <a:lnSpc>
                <a:spcPct val="100000"/>
              </a:lnSpc>
              <a:spcBef>
                <a:spcPts val="0"/>
              </a:spcBef>
              <a:spcAft>
                <a:spcPts val="0"/>
              </a:spcAft>
              <a:buSzPts val="1800"/>
              <a:buNone/>
              <a:defRPr sz="1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BLANK_8">
    <p:spTree>
      <p:nvGrpSpPr>
        <p:cNvPr id="64" name="Shape 64"/>
        <p:cNvGrpSpPr/>
        <p:nvPr/>
      </p:nvGrpSpPr>
      <p:grpSpPr>
        <a:xfrm>
          <a:off x="0" y="0"/>
          <a:ext cx="0" cy="0"/>
          <a:chOff x="0" y="0"/>
          <a:chExt cx="0" cy="0"/>
        </a:xfrm>
      </p:grpSpPr>
      <p:sp>
        <p:nvSpPr>
          <p:cNvPr id="65" name="Google Shape;65;p15"/>
          <p:cNvSpPr txBox="1"/>
          <p:nvPr>
            <p:ph type="title"/>
          </p:nvPr>
        </p:nvSpPr>
        <p:spPr>
          <a:xfrm>
            <a:off x="713100" y="3351688"/>
            <a:ext cx="5966100" cy="812100"/>
          </a:xfrm>
          <a:prstGeom prst="rect">
            <a:avLst/>
          </a:prstGeom>
        </p:spPr>
        <p:txBody>
          <a:bodyPr anchorCtr="0" anchor="ctr" bIns="91425" lIns="91425" spcFirstLastPara="1" rIns="91425" wrap="square" tIns="91425">
            <a:noAutofit/>
          </a:bodyPr>
          <a:lstStyle>
            <a:lvl1pPr lvl="0" rtl="0">
              <a:spcBef>
                <a:spcPts val="0"/>
              </a:spcBef>
              <a:spcAft>
                <a:spcPts val="0"/>
              </a:spcAft>
              <a:buSzPts val="5000"/>
              <a:buNone/>
              <a:defRPr sz="5000">
                <a:solidFill>
                  <a:schemeClr val="lt2"/>
                </a:solidFill>
                <a:highlight>
                  <a:schemeClr val="dk2"/>
                </a:highlight>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6" name="Google Shape;66;p15"/>
          <p:cNvSpPr txBox="1"/>
          <p:nvPr>
            <p:ph hasCustomPrompt="1" idx="2" type="title"/>
          </p:nvPr>
        </p:nvSpPr>
        <p:spPr>
          <a:xfrm>
            <a:off x="713100" y="2534189"/>
            <a:ext cx="1373100" cy="741300"/>
          </a:xfrm>
          <a:prstGeom prst="rect">
            <a:avLst/>
          </a:prstGeom>
        </p:spPr>
        <p:txBody>
          <a:bodyPr anchorCtr="0" anchor="ctr" bIns="91425" lIns="91425" spcFirstLastPara="1" rIns="91425" wrap="square" tIns="91425">
            <a:noAutofit/>
          </a:bodyPr>
          <a:lstStyle>
            <a:lvl1pPr lvl="0" rtl="0">
              <a:spcBef>
                <a:spcPts val="0"/>
              </a:spcBef>
              <a:spcAft>
                <a:spcPts val="0"/>
              </a:spcAft>
              <a:buSzPts val="5000"/>
              <a:buNone/>
              <a:defRPr sz="6500">
                <a:solidFill>
                  <a:schemeClr val="dk2"/>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67" name="Google Shape;67;p15"/>
          <p:cNvSpPr txBox="1"/>
          <p:nvPr>
            <p:ph idx="1" type="subTitle"/>
          </p:nvPr>
        </p:nvSpPr>
        <p:spPr>
          <a:xfrm>
            <a:off x="713100" y="4199388"/>
            <a:ext cx="4450200" cy="40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solidFill>
                  <a:schemeClr val="dk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BLANK_21">
    <p:bg>
      <p:bgPr>
        <a:solidFill>
          <a:schemeClr val="lt1"/>
        </a:solidFill>
      </p:bgPr>
    </p:bg>
    <p:spTree>
      <p:nvGrpSpPr>
        <p:cNvPr id="68" name="Shape 68"/>
        <p:cNvGrpSpPr/>
        <p:nvPr/>
      </p:nvGrpSpPr>
      <p:grpSpPr>
        <a:xfrm>
          <a:off x="0" y="0"/>
          <a:ext cx="0" cy="0"/>
          <a:chOff x="0" y="0"/>
          <a:chExt cx="0" cy="0"/>
        </a:xfrm>
      </p:grpSpPr>
      <p:sp>
        <p:nvSpPr>
          <p:cNvPr id="69" name="Google Shape;69;p16"/>
          <p:cNvSpPr txBox="1"/>
          <p:nvPr>
            <p:ph type="title"/>
          </p:nvPr>
        </p:nvSpPr>
        <p:spPr>
          <a:xfrm>
            <a:off x="2464800" y="1356899"/>
            <a:ext cx="5966100" cy="812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5000"/>
              <a:buNone/>
              <a:defRPr sz="5000">
                <a:solidFill>
                  <a:schemeClr val="lt2"/>
                </a:solidFill>
                <a:highlight>
                  <a:schemeClr val="dk2"/>
                </a:highlight>
              </a:defRPr>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70" name="Google Shape;70;p16"/>
          <p:cNvSpPr txBox="1"/>
          <p:nvPr>
            <p:ph hasCustomPrompt="1" idx="2" type="title"/>
          </p:nvPr>
        </p:nvSpPr>
        <p:spPr>
          <a:xfrm>
            <a:off x="7057800" y="539400"/>
            <a:ext cx="1373100" cy="741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5000"/>
              <a:buNone/>
              <a:defRPr sz="6500">
                <a:solidFill>
                  <a:schemeClr val="dk2"/>
                </a:solidFill>
              </a:defRPr>
            </a:lvl1pPr>
            <a:lvl2pPr lvl="1" rtl="0" algn="r">
              <a:spcBef>
                <a:spcPts val="0"/>
              </a:spcBef>
              <a:spcAft>
                <a:spcPts val="0"/>
              </a:spcAft>
              <a:buSzPts val="5000"/>
              <a:buNone/>
              <a:defRPr sz="5000"/>
            </a:lvl2pPr>
            <a:lvl3pPr lvl="2" rtl="0" algn="r">
              <a:spcBef>
                <a:spcPts val="0"/>
              </a:spcBef>
              <a:spcAft>
                <a:spcPts val="0"/>
              </a:spcAft>
              <a:buSzPts val="5000"/>
              <a:buNone/>
              <a:defRPr sz="5000"/>
            </a:lvl3pPr>
            <a:lvl4pPr lvl="3" rtl="0" algn="r">
              <a:spcBef>
                <a:spcPts val="0"/>
              </a:spcBef>
              <a:spcAft>
                <a:spcPts val="0"/>
              </a:spcAft>
              <a:buSzPts val="5000"/>
              <a:buNone/>
              <a:defRPr sz="5000"/>
            </a:lvl4pPr>
            <a:lvl5pPr lvl="4" rtl="0" algn="r">
              <a:spcBef>
                <a:spcPts val="0"/>
              </a:spcBef>
              <a:spcAft>
                <a:spcPts val="0"/>
              </a:spcAft>
              <a:buSzPts val="5000"/>
              <a:buNone/>
              <a:defRPr sz="5000"/>
            </a:lvl5pPr>
            <a:lvl6pPr lvl="5" rtl="0" algn="r">
              <a:spcBef>
                <a:spcPts val="0"/>
              </a:spcBef>
              <a:spcAft>
                <a:spcPts val="0"/>
              </a:spcAft>
              <a:buSzPts val="5000"/>
              <a:buNone/>
              <a:defRPr sz="5000"/>
            </a:lvl6pPr>
            <a:lvl7pPr lvl="6" rtl="0" algn="r">
              <a:spcBef>
                <a:spcPts val="0"/>
              </a:spcBef>
              <a:spcAft>
                <a:spcPts val="0"/>
              </a:spcAft>
              <a:buSzPts val="5000"/>
              <a:buNone/>
              <a:defRPr sz="5000"/>
            </a:lvl7pPr>
            <a:lvl8pPr lvl="7" rtl="0" algn="r">
              <a:spcBef>
                <a:spcPts val="0"/>
              </a:spcBef>
              <a:spcAft>
                <a:spcPts val="0"/>
              </a:spcAft>
              <a:buSzPts val="5000"/>
              <a:buNone/>
              <a:defRPr sz="5000"/>
            </a:lvl8pPr>
            <a:lvl9pPr lvl="8" rtl="0" algn="r">
              <a:spcBef>
                <a:spcPts val="0"/>
              </a:spcBef>
              <a:spcAft>
                <a:spcPts val="0"/>
              </a:spcAft>
              <a:buSzPts val="5000"/>
              <a:buNone/>
              <a:defRPr sz="5000"/>
            </a:lvl9pPr>
          </a:lstStyle>
          <a:p>
            <a:r>
              <a:t>xx%</a:t>
            </a:r>
          </a:p>
        </p:txBody>
      </p:sp>
      <p:sp>
        <p:nvSpPr>
          <p:cNvPr id="71" name="Google Shape;71;p16"/>
          <p:cNvSpPr txBox="1"/>
          <p:nvPr>
            <p:ph idx="1" type="subTitle"/>
          </p:nvPr>
        </p:nvSpPr>
        <p:spPr>
          <a:xfrm>
            <a:off x="3980700" y="2204599"/>
            <a:ext cx="4450200" cy="404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a:solidFill>
                  <a:schemeClr val="dk1"/>
                </a:solidFill>
              </a:defRPr>
            </a:lvl1pPr>
            <a:lvl2pPr lvl="1" rtl="0" algn="r">
              <a:lnSpc>
                <a:spcPct val="100000"/>
              </a:lnSpc>
              <a:spcBef>
                <a:spcPts val="0"/>
              </a:spcBef>
              <a:spcAft>
                <a:spcPts val="0"/>
              </a:spcAft>
              <a:buSzPts val="1800"/>
              <a:buNone/>
              <a:defRPr sz="1800"/>
            </a:lvl2pPr>
            <a:lvl3pPr lvl="2" rtl="0" algn="r">
              <a:lnSpc>
                <a:spcPct val="100000"/>
              </a:lnSpc>
              <a:spcBef>
                <a:spcPts val="0"/>
              </a:spcBef>
              <a:spcAft>
                <a:spcPts val="0"/>
              </a:spcAft>
              <a:buSzPts val="1800"/>
              <a:buNone/>
              <a:defRPr sz="1800"/>
            </a:lvl3pPr>
            <a:lvl4pPr lvl="3" rtl="0" algn="r">
              <a:lnSpc>
                <a:spcPct val="100000"/>
              </a:lnSpc>
              <a:spcBef>
                <a:spcPts val="0"/>
              </a:spcBef>
              <a:spcAft>
                <a:spcPts val="0"/>
              </a:spcAft>
              <a:buSzPts val="1800"/>
              <a:buNone/>
              <a:defRPr sz="1800"/>
            </a:lvl4pPr>
            <a:lvl5pPr lvl="4" rtl="0" algn="r">
              <a:lnSpc>
                <a:spcPct val="100000"/>
              </a:lnSpc>
              <a:spcBef>
                <a:spcPts val="0"/>
              </a:spcBef>
              <a:spcAft>
                <a:spcPts val="0"/>
              </a:spcAft>
              <a:buSzPts val="1800"/>
              <a:buNone/>
              <a:defRPr sz="1800"/>
            </a:lvl5pPr>
            <a:lvl6pPr lvl="5" rtl="0" algn="r">
              <a:lnSpc>
                <a:spcPct val="100000"/>
              </a:lnSpc>
              <a:spcBef>
                <a:spcPts val="0"/>
              </a:spcBef>
              <a:spcAft>
                <a:spcPts val="0"/>
              </a:spcAft>
              <a:buSzPts val="1800"/>
              <a:buNone/>
              <a:defRPr sz="1800"/>
            </a:lvl6pPr>
            <a:lvl7pPr lvl="6" rtl="0" algn="r">
              <a:lnSpc>
                <a:spcPct val="100000"/>
              </a:lnSpc>
              <a:spcBef>
                <a:spcPts val="0"/>
              </a:spcBef>
              <a:spcAft>
                <a:spcPts val="0"/>
              </a:spcAft>
              <a:buSzPts val="1800"/>
              <a:buNone/>
              <a:defRPr sz="1800"/>
            </a:lvl7pPr>
            <a:lvl8pPr lvl="7" rtl="0" algn="r">
              <a:lnSpc>
                <a:spcPct val="100000"/>
              </a:lnSpc>
              <a:spcBef>
                <a:spcPts val="0"/>
              </a:spcBef>
              <a:spcAft>
                <a:spcPts val="0"/>
              </a:spcAft>
              <a:buSzPts val="1800"/>
              <a:buNone/>
              <a:defRPr sz="1800"/>
            </a:lvl8pPr>
            <a:lvl9pPr lvl="8" rtl="0" algn="r">
              <a:lnSpc>
                <a:spcPct val="100000"/>
              </a:lnSpc>
              <a:spcBef>
                <a:spcPts val="0"/>
              </a:spcBef>
              <a:spcAft>
                <a:spcPts val="0"/>
              </a:spcAft>
              <a:buSzPts val="1800"/>
              <a:buNone/>
              <a:defRPr sz="18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BLANK_20">
    <p:bg>
      <p:bgPr>
        <a:solidFill>
          <a:schemeClr val="lt1"/>
        </a:solidFill>
      </p:bgPr>
    </p:bg>
    <p:spTree>
      <p:nvGrpSpPr>
        <p:cNvPr id="72" name="Shape 72"/>
        <p:cNvGrpSpPr/>
        <p:nvPr/>
      </p:nvGrpSpPr>
      <p:grpSpPr>
        <a:xfrm>
          <a:off x="0" y="0"/>
          <a:ext cx="0" cy="0"/>
          <a:chOff x="0" y="0"/>
          <a:chExt cx="0" cy="0"/>
        </a:xfrm>
      </p:grpSpPr>
      <p:sp>
        <p:nvSpPr>
          <p:cNvPr id="73" name="Google Shape;73;p17"/>
          <p:cNvSpPr txBox="1"/>
          <p:nvPr>
            <p:ph type="title"/>
          </p:nvPr>
        </p:nvSpPr>
        <p:spPr>
          <a:xfrm>
            <a:off x="1592702" y="1356950"/>
            <a:ext cx="5966100" cy="812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5000">
                <a:solidFill>
                  <a:schemeClr val="lt2"/>
                </a:solidFill>
                <a:highlight>
                  <a:schemeClr val="dk2"/>
                </a:highlight>
              </a:defRPr>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74" name="Google Shape;74;p17"/>
          <p:cNvSpPr txBox="1"/>
          <p:nvPr>
            <p:ph hasCustomPrompt="1" idx="2" type="title"/>
          </p:nvPr>
        </p:nvSpPr>
        <p:spPr>
          <a:xfrm>
            <a:off x="3889202" y="539451"/>
            <a:ext cx="1373100" cy="74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6500">
                <a:solidFill>
                  <a:schemeClr val="dk2"/>
                </a:solidFill>
              </a:defRPr>
            </a:lvl1pPr>
            <a:lvl2pPr lvl="1" rtl="0" algn="r">
              <a:spcBef>
                <a:spcPts val="0"/>
              </a:spcBef>
              <a:spcAft>
                <a:spcPts val="0"/>
              </a:spcAft>
              <a:buSzPts val="5000"/>
              <a:buNone/>
              <a:defRPr sz="5000"/>
            </a:lvl2pPr>
            <a:lvl3pPr lvl="2" rtl="0" algn="r">
              <a:spcBef>
                <a:spcPts val="0"/>
              </a:spcBef>
              <a:spcAft>
                <a:spcPts val="0"/>
              </a:spcAft>
              <a:buSzPts val="5000"/>
              <a:buNone/>
              <a:defRPr sz="5000"/>
            </a:lvl3pPr>
            <a:lvl4pPr lvl="3" rtl="0" algn="r">
              <a:spcBef>
                <a:spcPts val="0"/>
              </a:spcBef>
              <a:spcAft>
                <a:spcPts val="0"/>
              </a:spcAft>
              <a:buSzPts val="5000"/>
              <a:buNone/>
              <a:defRPr sz="5000"/>
            </a:lvl4pPr>
            <a:lvl5pPr lvl="4" rtl="0" algn="r">
              <a:spcBef>
                <a:spcPts val="0"/>
              </a:spcBef>
              <a:spcAft>
                <a:spcPts val="0"/>
              </a:spcAft>
              <a:buSzPts val="5000"/>
              <a:buNone/>
              <a:defRPr sz="5000"/>
            </a:lvl5pPr>
            <a:lvl6pPr lvl="5" rtl="0" algn="r">
              <a:spcBef>
                <a:spcPts val="0"/>
              </a:spcBef>
              <a:spcAft>
                <a:spcPts val="0"/>
              </a:spcAft>
              <a:buSzPts val="5000"/>
              <a:buNone/>
              <a:defRPr sz="5000"/>
            </a:lvl6pPr>
            <a:lvl7pPr lvl="6" rtl="0" algn="r">
              <a:spcBef>
                <a:spcPts val="0"/>
              </a:spcBef>
              <a:spcAft>
                <a:spcPts val="0"/>
              </a:spcAft>
              <a:buSzPts val="5000"/>
              <a:buNone/>
              <a:defRPr sz="5000"/>
            </a:lvl7pPr>
            <a:lvl8pPr lvl="7" rtl="0" algn="r">
              <a:spcBef>
                <a:spcPts val="0"/>
              </a:spcBef>
              <a:spcAft>
                <a:spcPts val="0"/>
              </a:spcAft>
              <a:buSzPts val="5000"/>
              <a:buNone/>
              <a:defRPr sz="5000"/>
            </a:lvl8pPr>
            <a:lvl9pPr lvl="8" rtl="0" algn="r">
              <a:spcBef>
                <a:spcPts val="0"/>
              </a:spcBef>
              <a:spcAft>
                <a:spcPts val="0"/>
              </a:spcAft>
              <a:buSzPts val="5000"/>
              <a:buNone/>
              <a:defRPr sz="5000"/>
            </a:lvl9pPr>
          </a:lstStyle>
          <a:p>
            <a:r>
              <a:t>xx%</a:t>
            </a:r>
          </a:p>
        </p:txBody>
      </p:sp>
      <p:sp>
        <p:nvSpPr>
          <p:cNvPr id="75" name="Google Shape;75;p17"/>
          <p:cNvSpPr txBox="1"/>
          <p:nvPr>
            <p:ph idx="1" type="subTitle"/>
          </p:nvPr>
        </p:nvSpPr>
        <p:spPr>
          <a:xfrm>
            <a:off x="2350652" y="2204650"/>
            <a:ext cx="4450200" cy="4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solidFill>
                  <a:schemeClr val="dk1"/>
                </a:solidFill>
              </a:defRPr>
            </a:lvl1pPr>
            <a:lvl2pPr lvl="1" rtl="0" algn="r">
              <a:lnSpc>
                <a:spcPct val="100000"/>
              </a:lnSpc>
              <a:spcBef>
                <a:spcPts val="0"/>
              </a:spcBef>
              <a:spcAft>
                <a:spcPts val="0"/>
              </a:spcAft>
              <a:buSzPts val="1800"/>
              <a:buNone/>
              <a:defRPr sz="1800"/>
            </a:lvl2pPr>
            <a:lvl3pPr lvl="2" rtl="0" algn="r">
              <a:lnSpc>
                <a:spcPct val="100000"/>
              </a:lnSpc>
              <a:spcBef>
                <a:spcPts val="0"/>
              </a:spcBef>
              <a:spcAft>
                <a:spcPts val="0"/>
              </a:spcAft>
              <a:buSzPts val="1800"/>
              <a:buNone/>
              <a:defRPr sz="1800"/>
            </a:lvl3pPr>
            <a:lvl4pPr lvl="3" rtl="0" algn="r">
              <a:lnSpc>
                <a:spcPct val="100000"/>
              </a:lnSpc>
              <a:spcBef>
                <a:spcPts val="0"/>
              </a:spcBef>
              <a:spcAft>
                <a:spcPts val="0"/>
              </a:spcAft>
              <a:buSzPts val="1800"/>
              <a:buNone/>
              <a:defRPr sz="1800"/>
            </a:lvl4pPr>
            <a:lvl5pPr lvl="4" rtl="0" algn="r">
              <a:lnSpc>
                <a:spcPct val="100000"/>
              </a:lnSpc>
              <a:spcBef>
                <a:spcPts val="0"/>
              </a:spcBef>
              <a:spcAft>
                <a:spcPts val="0"/>
              </a:spcAft>
              <a:buSzPts val="1800"/>
              <a:buNone/>
              <a:defRPr sz="1800"/>
            </a:lvl5pPr>
            <a:lvl6pPr lvl="5" rtl="0" algn="r">
              <a:lnSpc>
                <a:spcPct val="100000"/>
              </a:lnSpc>
              <a:spcBef>
                <a:spcPts val="0"/>
              </a:spcBef>
              <a:spcAft>
                <a:spcPts val="0"/>
              </a:spcAft>
              <a:buSzPts val="1800"/>
              <a:buNone/>
              <a:defRPr sz="1800"/>
            </a:lvl6pPr>
            <a:lvl7pPr lvl="6" rtl="0" algn="r">
              <a:lnSpc>
                <a:spcPct val="100000"/>
              </a:lnSpc>
              <a:spcBef>
                <a:spcPts val="0"/>
              </a:spcBef>
              <a:spcAft>
                <a:spcPts val="0"/>
              </a:spcAft>
              <a:buSzPts val="1800"/>
              <a:buNone/>
              <a:defRPr sz="1800"/>
            </a:lvl7pPr>
            <a:lvl8pPr lvl="7" rtl="0" algn="r">
              <a:lnSpc>
                <a:spcPct val="100000"/>
              </a:lnSpc>
              <a:spcBef>
                <a:spcPts val="0"/>
              </a:spcBef>
              <a:spcAft>
                <a:spcPts val="0"/>
              </a:spcAft>
              <a:buSzPts val="1800"/>
              <a:buNone/>
              <a:defRPr sz="1800"/>
            </a:lvl8pPr>
            <a:lvl9pPr lvl="8" rtl="0" algn="r">
              <a:lnSpc>
                <a:spcPct val="100000"/>
              </a:lnSpc>
              <a:spcBef>
                <a:spcPts val="0"/>
              </a:spcBef>
              <a:spcAft>
                <a:spcPts val="0"/>
              </a:spcAft>
              <a:buSzPts val="1800"/>
              <a:buNone/>
              <a:defRPr sz="1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BLANK_19">
    <p:bg>
      <p:bgPr>
        <a:solidFill>
          <a:schemeClr val="lt1"/>
        </a:solidFill>
      </p:bgPr>
    </p:bg>
    <p:spTree>
      <p:nvGrpSpPr>
        <p:cNvPr id="76" name="Shape 76"/>
        <p:cNvGrpSpPr/>
        <p:nvPr/>
      </p:nvGrpSpPr>
      <p:grpSpPr>
        <a:xfrm>
          <a:off x="0" y="0"/>
          <a:ext cx="0" cy="0"/>
          <a:chOff x="0" y="0"/>
          <a:chExt cx="0" cy="0"/>
        </a:xfrm>
      </p:grpSpPr>
      <p:sp>
        <p:nvSpPr>
          <p:cNvPr id="77" name="Google Shape;77;p18"/>
          <p:cNvSpPr txBox="1"/>
          <p:nvPr>
            <p:ph type="title"/>
          </p:nvPr>
        </p:nvSpPr>
        <p:spPr>
          <a:xfrm>
            <a:off x="1592702" y="3355099"/>
            <a:ext cx="5966100" cy="812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5000">
                <a:solidFill>
                  <a:schemeClr val="lt2"/>
                </a:solidFill>
                <a:highlight>
                  <a:schemeClr val="dk2"/>
                </a:highlight>
              </a:defRPr>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78" name="Google Shape;78;p18"/>
          <p:cNvSpPr txBox="1"/>
          <p:nvPr>
            <p:ph hasCustomPrompt="1" idx="2" type="title"/>
          </p:nvPr>
        </p:nvSpPr>
        <p:spPr>
          <a:xfrm>
            <a:off x="3889202" y="2537600"/>
            <a:ext cx="1373100" cy="74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6500">
                <a:solidFill>
                  <a:schemeClr val="dk2"/>
                </a:solidFill>
              </a:defRPr>
            </a:lvl1pPr>
            <a:lvl2pPr lvl="1" rtl="0" algn="r">
              <a:spcBef>
                <a:spcPts val="0"/>
              </a:spcBef>
              <a:spcAft>
                <a:spcPts val="0"/>
              </a:spcAft>
              <a:buSzPts val="5000"/>
              <a:buNone/>
              <a:defRPr sz="5000"/>
            </a:lvl2pPr>
            <a:lvl3pPr lvl="2" rtl="0" algn="r">
              <a:spcBef>
                <a:spcPts val="0"/>
              </a:spcBef>
              <a:spcAft>
                <a:spcPts val="0"/>
              </a:spcAft>
              <a:buSzPts val="5000"/>
              <a:buNone/>
              <a:defRPr sz="5000"/>
            </a:lvl3pPr>
            <a:lvl4pPr lvl="3" rtl="0" algn="r">
              <a:spcBef>
                <a:spcPts val="0"/>
              </a:spcBef>
              <a:spcAft>
                <a:spcPts val="0"/>
              </a:spcAft>
              <a:buSzPts val="5000"/>
              <a:buNone/>
              <a:defRPr sz="5000"/>
            </a:lvl4pPr>
            <a:lvl5pPr lvl="4" rtl="0" algn="r">
              <a:spcBef>
                <a:spcPts val="0"/>
              </a:spcBef>
              <a:spcAft>
                <a:spcPts val="0"/>
              </a:spcAft>
              <a:buSzPts val="5000"/>
              <a:buNone/>
              <a:defRPr sz="5000"/>
            </a:lvl5pPr>
            <a:lvl6pPr lvl="5" rtl="0" algn="r">
              <a:spcBef>
                <a:spcPts val="0"/>
              </a:spcBef>
              <a:spcAft>
                <a:spcPts val="0"/>
              </a:spcAft>
              <a:buSzPts val="5000"/>
              <a:buNone/>
              <a:defRPr sz="5000"/>
            </a:lvl6pPr>
            <a:lvl7pPr lvl="6" rtl="0" algn="r">
              <a:spcBef>
                <a:spcPts val="0"/>
              </a:spcBef>
              <a:spcAft>
                <a:spcPts val="0"/>
              </a:spcAft>
              <a:buSzPts val="5000"/>
              <a:buNone/>
              <a:defRPr sz="5000"/>
            </a:lvl7pPr>
            <a:lvl8pPr lvl="7" rtl="0" algn="r">
              <a:spcBef>
                <a:spcPts val="0"/>
              </a:spcBef>
              <a:spcAft>
                <a:spcPts val="0"/>
              </a:spcAft>
              <a:buSzPts val="5000"/>
              <a:buNone/>
              <a:defRPr sz="5000"/>
            </a:lvl8pPr>
            <a:lvl9pPr lvl="8" rtl="0" algn="r">
              <a:spcBef>
                <a:spcPts val="0"/>
              </a:spcBef>
              <a:spcAft>
                <a:spcPts val="0"/>
              </a:spcAft>
              <a:buSzPts val="5000"/>
              <a:buNone/>
              <a:defRPr sz="5000"/>
            </a:lvl9pPr>
          </a:lstStyle>
          <a:p>
            <a:r>
              <a:t>xx%</a:t>
            </a:r>
          </a:p>
        </p:txBody>
      </p:sp>
      <p:sp>
        <p:nvSpPr>
          <p:cNvPr id="79" name="Google Shape;79;p18"/>
          <p:cNvSpPr txBox="1"/>
          <p:nvPr>
            <p:ph idx="1" type="subTitle"/>
          </p:nvPr>
        </p:nvSpPr>
        <p:spPr>
          <a:xfrm>
            <a:off x="2350652" y="4202799"/>
            <a:ext cx="4450200" cy="4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solidFill>
                  <a:schemeClr val="dk1"/>
                </a:solidFill>
              </a:defRPr>
            </a:lvl1pPr>
            <a:lvl2pPr lvl="1" rtl="0" algn="r">
              <a:lnSpc>
                <a:spcPct val="100000"/>
              </a:lnSpc>
              <a:spcBef>
                <a:spcPts val="0"/>
              </a:spcBef>
              <a:spcAft>
                <a:spcPts val="0"/>
              </a:spcAft>
              <a:buSzPts val="1800"/>
              <a:buNone/>
              <a:defRPr sz="1800"/>
            </a:lvl2pPr>
            <a:lvl3pPr lvl="2" rtl="0" algn="r">
              <a:lnSpc>
                <a:spcPct val="100000"/>
              </a:lnSpc>
              <a:spcBef>
                <a:spcPts val="0"/>
              </a:spcBef>
              <a:spcAft>
                <a:spcPts val="0"/>
              </a:spcAft>
              <a:buSzPts val="1800"/>
              <a:buNone/>
              <a:defRPr sz="1800"/>
            </a:lvl3pPr>
            <a:lvl4pPr lvl="3" rtl="0" algn="r">
              <a:lnSpc>
                <a:spcPct val="100000"/>
              </a:lnSpc>
              <a:spcBef>
                <a:spcPts val="0"/>
              </a:spcBef>
              <a:spcAft>
                <a:spcPts val="0"/>
              </a:spcAft>
              <a:buSzPts val="1800"/>
              <a:buNone/>
              <a:defRPr sz="1800"/>
            </a:lvl4pPr>
            <a:lvl5pPr lvl="4" rtl="0" algn="r">
              <a:lnSpc>
                <a:spcPct val="100000"/>
              </a:lnSpc>
              <a:spcBef>
                <a:spcPts val="0"/>
              </a:spcBef>
              <a:spcAft>
                <a:spcPts val="0"/>
              </a:spcAft>
              <a:buSzPts val="1800"/>
              <a:buNone/>
              <a:defRPr sz="1800"/>
            </a:lvl5pPr>
            <a:lvl6pPr lvl="5" rtl="0" algn="r">
              <a:lnSpc>
                <a:spcPct val="100000"/>
              </a:lnSpc>
              <a:spcBef>
                <a:spcPts val="0"/>
              </a:spcBef>
              <a:spcAft>
                <a:spcPts val="0"/>
              </a:spcAft>
              <a:buSzPts val="1800"/>
              <a:buNone/>
              <a:defRPr sz="1800"/>
            </a:lvl6pPr>
            <a:lvl7pPr lvl="6" rtl="0" algn="r">
              <a:lnSpc>
                <a:spcPct val="100000"/>
              </a:lnSpc>
              <a:spcBef>
                <a:spcPts val="0"/>
              </a:spcBef>
              <a:spcAft>
                <a:spcPts val="0"/>
              </a:spcAft>
              <a:buSzPts val="1800"/>
              <a:buNone/>
              <a:defRPr sz="1800"/>
            </a:lvl7pPr>
            <a:lvl8pPr lvl="7" rtl="0" algn="r">
              <a:lnSpc>
                <a:spcPct val="100000"/>
              </a:lnSpc>
              <a:spcBef>
                <a:spcPts val="0"/>
              </a:spcBef>
              <a:spcAft>
                <a:spcPts val="0"/>
              </a:spcAft>
              <a:buSzPts val="1800"/>
              <a:buNone/>
              <a:defRPr sz="1800"/>
            </a:lvl8pPr>
            <a:lvl9pPr lvl="8" rtl="0" algn="r">
              <a:lnSpc>
                <a:spcPct val="100000"/>
              </a:lnSpc>
              <a:spcBef>
                <a:spcPts val="0"/>
              </a:spcBef>
              <a:spcAft>
                <a:spcPts val="0"/>
              </a:spcAft>
              <a:buSzPts val="18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6">
    <p:spTree>
      <p:nvGrpSpPr>
        <p:cNvPr id="80" name="Shape 80"/>
        <p:cNvGrpSpPr/>
        <p:nvPr/>
      </p:nvGrpSpPr>
      <p:grpSpPr>
        <a:xfrm>
          <a:off x="0" y="0"/>
          <a:ext cx="0" cy="0"/>
          <a:chOff x="0" y="0"/>
          <a:chExt cx="0" cy="0"/>
        </a:xfrm>
      </p:grpSpPr>
      <p:sp>
        <p:nvSpPr>
          <p:cNvPr id="81" name="Google Shape;81;p19"/>
          <p:cNvSpPr txBox="1"/>
          <p:nvPr>
            <p:ph type="title"/>
          </p:nvPr>
        </p:nvSpPr>
        <p:spPr>
          <a:xfrm>
            <a:off x="5039688" y="2594378"/>
            <a:ext cx="3389700" cy="3879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2000"/>
              <a:buNone/>
              <a:defRPr sz="1800">
                <a:solidFill>
                  <a:schemeClr val="lt1"/>
                </a:solidFill>
                <a:highlight>
                  <a:schemeClr val="dk2"/>
                </a:highlight>
              </a:defRPr>
            </a:lvl1pPr>
            <a:lvl2pPr lvl="1" rtl="0" algn="ctr">
              <a:spcBef>
                <a:spcPts val="0"/>
              </a:spcBef>
              <a:spcAft>
                <a:spcPts val="0"/>
              </a:spcAft>
              <a:buClr>
                <a:schemeClr val="lt1"/>
              </a:buClr>
              <a:buSzPts val="2000"/>
              <a:buNone/>
              <a:defRPr sz="2000">
                <a:solidFill>
                  <a:schemeClr val="lt1"/>
                </a:solidFill>
                <a:highlight>
                  <a:schemeClr val="dk2"/>
                </a:highlight>
              </a:defRPr>
            </a:lvl2pPr>
            <a:lvl3pPr lvl="2" rtl="0" algn="ctr">
              <a:spcBef>
                <a:spcPts val="0"/>
              </a:spcBef>
              <a:spcAft>
                <a:spcPts val="0"/>
              </a:spcAft>
              <a:buClr>
                <a:schemeClr val="lt1"/>
              </a:buClr>
              <a:buSzPts val="2000"/>
              <a:buNone/>
              <a:defRPr sz="2000">
                <a:solidFill>
                  <a:schemeClr val="lt1"/>
                </a:solidFill>
                <a:highlight>
                  <a:schemeClr val="dk2"/>
                </a:highlight>
              </a:defRPr>
            </a:lvl3pPr>
            <a:lvl4pPr lvl="3" rtl="0" algn="ctr">
              <a:spcBef>
                <a:spcPts val="0"/>
              </a:spcBef>
              <a:spcAft>
                <a:spcPts val="0"/>
              </a:spcAft>
              <a:buClr>
                <a:schemeClr val="lt1"/>
              </a:buClr>
              <a:buSzPts val="2000"/>
              <a:buNone/>
              <a:defRPr sz="2000">
                <a:solidFill>
                  <a:schemeClr val="lt1"/>
                </a:solidFill>
                <a:highlight>
                  <a:schemeClr val="dk2"/>
                </a:highlight>
              </a:defRPr>
            </a:lvl4pPr>
            <a:lvl5pPr lvl="4" rtl="0" algn="ctr">
              <a:spcBef>
                <a:spcPts val="0"/>
              </a:spcBef>
              <a:spcAft>
                <a:spcPts val="0"/>
              </a:spcAft>
              <a:buClr>
                <a:schemeClr val="lt1"/>
              </a:buClr>
              <a:buSzPts val="2000"/>
              <a:buNone/>
              <a:defRPr sz="2000">
                <a:solidFill>
                  <a:schemeClr val="lt1"/>
                </a:solidFill>
                <a:highlight>
                  <a:schemeClr val="dk2"/>
                </a:highlight>
              </a:defRPr>
            </a:lvl5pPr>
            <a:lvl6pPr lvl="5" rtl="0" algn="ctr">
              <a:spcBef>
                <a:spcPts val="0"/>
              </a:spcBef>
              <a:spcAft>
                <a:spcPts val="0"/>
              </a:spcAft>
              <a:buClr>
                <a:schemeClr val="lt1"/>
              </a:buClr>
              <a:buSzPts val="2000"/>
              <a:buNone/>
              <a:defRPr sz="2000">
                <a:solidFill>
                  <a:schemeClr val="lt1"/>
                </a:solidFill>
                <a:highlight>
                  <a:schemeClr val="dk2"/>
                </a:highlight>
              </a:defRPr>
            </a:lvl6pPr>
            <a:lvl7pPr lvl="6" rtl="0" algn="ctr">
              <a:spcBef>
                <a:spcPts val="0"/>
              </a:spcBef>
              <a:spcAft>
                <a:spcPts val="0"/>
              </a:spcAft>
              <a:buClr>
                <a:schemeClr val="lt1"/>
              </a:buClr>
              <a:buSzPts val="2000"/>
              <a:buNone/>
              <a:defRPr sz="2000">
                <a:solidFill>
                  <a:schemeClr val="lt1"/>
                </a:solidFill>
                <a:highlight>
                  <a:schemeClr val="dk2"/>
                </a:highlight>
              </a:defRPr>
            </a:lvl7pPr>
            <a:lvl8pPr lvl="7" rtl="0" algn="ctr">
              <a:spcBef>
                <a:spcPts val="0"/>
              </a:spcBef>
              <a:spcAft>
                <a:spcPts val="0"/>
              </a:spcAft>
              <a:buClr>
                <a:schemeClr val="lt1"/>
              </a:buClr>
              <a:buSzPts val="2000"/>
              <a:buNone/>
              <a:defRPr sz="2000">
                <a:solidFill>
                  <a:schemeClr val="lt1"/>
                </a:solidFill>
                <a:highlight>
                  <a:schemeClr val="dk2"/>
                </a:highlight>
              </a:defRPr>
            </a:lvl8pPr>
            <a:lvl9pPr lvl="8" rtl="0" algn="ctr">
              <a:spcBef>
                <a:spcPts val="0"/>
              </a:spcBef>
              <a:spcAft>
                <a:spcPts val="0"/>
              </a:spcAft>
              <a:buClr>
                <a:schemeClr val="lt1"/>
              </a:buClr>
              <a:buSzPts val="2000"/>
              <a:buNone/>
              <a:defRPr sz="2000">
                <a:solidFill>
                  <a:schemeClr val="lt1"/>
                </a:solidFill>
                <a:highlight>
                  <a:schemeClr val="dk2"/>
                </a:highlight>
              </a:defRPr>
            </a:lvl9pPr>
          </a:lstStyle>
          <a:p/>
        </p:txBody>
      </p:sp>
      <p:sp>
        <p:nvSpPr>
          <p:cNvPr id="82" name="Google Shape;82;p19"/>
          <p:cNvSpPr txBox="1"/>
          <p:nvPr>
            <p:ph idx="1" type="subTitle"/>
          </p:nvPr>
        </p:nvSpPr>
        <p:spPr>
          <a:xfrm>
            <a:off x="4071475" y="828302"/>
            <a:ext cx="4357800" cy="164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200"/>
              <a:buNone/>
              <a:defRPr sz="2400">
                <a:solidFill>
                  <a:schemeClr val="dk1"/>
                </a:solidFill>
              </a:defRPr>
            </a:lvl1pPr>
            <a:lvl2pPr lvl="1" rtl="0" algn="ctr">
              <a:lnSpc>
                <a:spcPct val="100000"/>
              </a:lnSpc>
              <a:spcBef>
                <a:spcPts val="0"/>
              </a:spcBef>
              <a:spcAft>
                <a:spcPts val="0"/>
              </a:spcAft>
              <a:buSzPts val="2200"/>
              <a:buNone/>
              <a:defRPr sz="2200"/>
            </a:lvl2pPr>
            <a:lvl3pPr lvl="2" rtl="0" algn="ctr">
              <a:lnSpc>
                <a:spcPct val="100000"/>
              </a:lnSpc>
              <a:spcBef>
                <a:spcPts val="0"/>
              </a:spcBef>
              <a:spcAft>
                <a:spcPts val="0"/>
              </a:spcAft>
              <a:buSzPts val="2200"/>
              <a:buNone/>
              <a:defRPr sz="2200"/>
            </a:lvl3pPr>
            <a:lvl4pPr lvl="3" rtl="0" algn="ctr">
              <a:lnSpc>
                <a:spcPct val="100000"/>
              </a:lnSpc>
              <a:spcBef>
                <a:spcPts val="0"/>
              </a:spcBef>
              <a:spcAft>
                <a:spcPts val="0"/>
              </a:spcAft>
              <a:buSzPts val="2200"/>
              <a:buNone/>
              <a:defRPr sz="2200"/>
            </a:lvl4pPr>
            <a:lvl5pPr lvl="4" rtl="0" algn="ctr">
              <a:lnSpc>
                <a:spcPct val="100000"/>
              </a:lnSpc>
              <a:spcBef>
                <a:spcPts val="0"/>
              </a:spcBef>
              <a:spcAft>
                <a:spcPts val="0"/>
              </a:spcAft>
              <a:buSzPts val="2200"/>
              <a:buNone/>
              <a:defRPr sz="2200"/>
            </a:lvl5pPr>
            <a:lvl6pPr lvl="5" rtl="0" algn="ctr">
              <a:lnSpc>
                <a:spcPct val="100000"/>
              </a:lnSpc>
              <a:spcBef>
                <a:spcPts val="0"/>
              </a:spcBef>
              <a:spcAft>
                <a:spcPts val="0"/>
              </a:spcAft>
              <a:buSzPts val="2200"/>
              <a:buNone/>
              <a:defRPr sz="2200"/>
            </a:lvl6pPr>
            <a:lvl7pPr lvl="6" rtl="0" algn="ctr">
              <a:lnSpc>
                <a:spcPct val="100000"/>
              </a:lnSpc>
              <a:spcBef>
                <a:spcPts val="0"/>
              </a:spcBef>
              <a:spcAft>
                <a:spcPts val="0"/>
              </a:spcAft>
              <a:buSzPts val="2200"/>
              <a:buNone/>
              <a:defRPr sz="2200"/>
            </a:lvl7pPr>
            <a:lvl8pPr lvl="7" rtl="0" algn="ctr">
              <a:lnSpc>
                <a:spcPct val="100000"/>
              </a:lnSpc>
              <a:spcBef>
                <a:spcPts val="0"/>
              </a:spcBef>
              <a:spcAft>
                <a:spcPts val="0"/>
              </a:spcAft>
              <a:buSzPts val="2200"/>
              <a:buNone/>
              <a:defRPr sz="2200"/>
            </a:lvl8pPr>
            <a:lvl9pPr lvl="8" rtl="0" algn="ctr">
              <a:lnSpc>
                <a:spcPct val="100000"/>
              </a:lnSpc>
              <a:spcBef>
                <a:spcPts val="0"/>
              </a:spcBef>
              <a:spcAft>
                <a:spcPts val="0"/>
              </a:spcAft>
              <a:buSzPts val="2200"/>
              <a:buNone/>
              <a:defRPr sz="22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BLANK_16">
    <p:spTree>
      <p:nvGrpSpPr>
        <p:cNvPr id="83" name="Shape 83"/>
        <p:cNvGrpSpPr/>
        <p:nvPr/>
      </p:nvGrpSpPr>
      <p:grpSpPr>
        <a:xfrm>
          <a:off x="0" y="0"/>
          <a:ext cx="0" cy="0"/>
          <a:chOff x="0" y="0"/>
          <a:chExt cx="0" cy="0"/>
        </a:xfrm>
      </p:grpSpPr>
      <p:sp>
        <p:nvSpPr>
          <p:cNvPr id="84" name="Google Shape;84;p20"/>
          <p:cNvSpPr txBox="1"/>
          <p:nvPr>
            <p:ph type="title"/>
          </p:nvPr>
        </p:nvSpPr>
        <p:spPr>
          <a:xfrm>
            <a:off x="713100" y="539400"/>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200"/>
              <a:buNone/>
              <a:defRPr>
                <a:solidFill>
                  <a:schemeClr val="lt1"/>
                </a:solidFill>
                <a:highlight>
                  <a:schemeClr val="dk2"/>
                </a:highlight>
              </a:defRPr>
            </a:lvl1pPr>
            <a:lvl2pPr lvl="1" rtl="0">
              <a:spcBef>
                <a:spcPts val="0"/>
              </a:spcBef>
              <a:spcAft>
                <a:spcPts val="0"/>
              </a:spcAft>
              <a:buClr>
                <a:schemeClr val="lt1"/>
              </a:buClr>
              <a:buSzPts val="3200"/>
              <a:buNone/>
              <a:defRPr>
                <a:solidFill>
                  <a:schemeClr val="lt1"/>
                </a:solidFill>
                <a:highlight>
                  <a:schemeClr val="dk2"/>
                </a:highlight>
              </a:defRPr>
            </a:lvl2pPr>
            <a:lvl3pPr lvl="2" rtl="0">
              <a:spcBef>
                <a:spcPts val="0"/>
              </a:spcBef>
              <a:spcAft>
                <a:spcPts val="0"/>
              </a:spcAft>
              <a:buClr>
                <a:schemeClr val="lt1"/>
              </a:buClr>
              <a:buSzPts val="3200"/>
              <a:buNone/>
              <a:defRPr>
                <a:solidFill>
                  <a:schemeClr val="lt1"/>
                </a:solidFill>
                <a:highlight>
                  <a:schemeClr val="dk2"/>
                </a:highlight>
              </a:defRPr>
            </a:lvl3pPr>
            <a:lvl4pPr lvl="3" rtl="0">
              <a:spcBef>
                <a:spcPts val="0"/>
              </a:spcBef>
              <a:spcAft>
                <a:spcPts val="0"/>
              </a:spcAft>
              <a:buClr>
                <a:schemeClr val="lt1"/>
              </a:buClr>
              <a:buSzPts val="3200"/>
              <a:buNone/>
              <a:defRPr>
                <a:solidFill>
                  <a:schemeClr val="lt1"/>
                </a:solidFill>
                <a:highlight>
                  <a:schemeClr val="dk2"/>
                </a:highlight>
              </a:defRPr>
            </a:lvl4pPr>
            <a:lvl5pPr lvl="4" rtl="0">
              <a:spcBef>
                <a:spcPts val="0"/>
              </a:spcBef>
              <a:spcAft>
                <a:spcPts val="0"/>
              </a:spcAft>
              <a:buClr>
                <a:schemeClr val="lt1"/>
              </a:buClr>
              <a:buSzPts val="3200"/>
              <a:buNone/>
              <a:defRPr>
                <a:solidFill>
                  <a:schemeClr val="lt1"/>
                </a:solidFill>
                <a:highlight>
                  <a:schemeClr val="dk2"/>
                </a:highlight>
              </a:defRPr>
            </a:lvl5pPr>
            <a:lvl6pPr lvl="5" rtl="0">
              <a:spcBef>
                <a:spcPts val="0"/>
              </a:spcBef>
              <a:spcAft>
                <a:spcPts val="0"/>
              </a:spcAft>
              <a:buClr>
                <a:schemeClr val="lt1"/>
              </a:buClr>
              <a:buSzPts val="3200"/>
              <a:buNone/>
              <a:defRPr>
                <a:solidFill>
                  <a:schemeClr val="lt1"/>
                </a:solidFill>
                <a:highlight>
                  <a:schemeClr val="dk2"/>
                </a:highlight>
              </a:defRPr>
            </a:lvl6pPr>
            <a:lvl7pPr lvl="6" rtl="0">
              <a:spcBef>
                <a:spcPts val="0"/>
              </a:spcBef>
              <a:spcAft>
                <a:spcPts val="0"/>
              </a:spcAft>
              <a:buClr>
                <a:schemeClr val="lt1"/>
              </a:buClr>
              <a:buSzPts val="3200"/>
              <a:buNone/>
              <a:defRPr>
                <a:solidFill>
                  <a:schemeClr val="lt1"/>
                </a:solidFill>
                <a:highlight>
                  <a:schemeClr val="dk2"/>
                </a:highlight>
              </a:defRPr>
            </a:lvl7pPr>
            <a:lvl8pPr lvl="7" rtl="0">
              <a:spcBef>
                <a:spcPts val="0"/>
              </a:spcBef>
              <a:spcAft>
                <a:spcPts val="0"/>
              </a:spcAft>
              <a:buClr>
                <a:schemeClr val="lt1"/>
              </a:buClr>
              <a:buSzPts val="3200"/>
              <a:buNone/>
              <a:defRPr>
                <a:solidFill>
                  <a:schemeClr val="lt1"/>
                </a:solidFill>
                <a:highlight>
                  <a:schemeClr val="dk2"/>
                </a:highlight>
              </a:defRPr>
            </a:lvl8pPr>
            <a:lvl9pPr lvl="8" rtl="0">
              <a:spcBef>
                <a:spcPts val="0"/>
              </a:spcBef>
              <a:spcAft>
                <a:spcPts val="0"/>
              </a:spcAft>
              <a:buClr>
                <a:schemeClr val="lt1"/>
              </a:buClr>
              <a:buSzPts val="3200"/>
              <a:buNone/>
              <a:defRPr>
                <a:solidFill>
                  <a:schemeClr val="lt1"/>
                </a:solidFill>
                <a:highlight>
                  <a:schemeClr val="dk2"/>
                </a:highlight>
              </a:defRPr>
            </a:lvl9pPr>
          </a:lstStyle>
          <a:p/>
        </p:txBody>
      </p:sp>
      <p:sp>
        <p:nvSpPr>
          <p:cNvPr id="85" name="Google Shape;85;p20"/>
          <p:cNvSpPr txBox="1"/>
          <p:nvPr>
            <p:ph idx="1" type="subTitle"/>
          </p:nvPr>
        </p:nvSpPr>
        <p:spPr>
          <a:xfrm>
            <a:off x="1899701" y="1912950"/>
            <a:ext cx="1386900" cy="393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a:solidFill>
                  <a:schemeClr val="dk2"/>
                </a:solidFill>
                <a:latin typeface="Manrope"/>
                <a:ea typeface="Manrope"/>
                <a:cs typeface="Manrope"/>
                <a:sym typeface="Manrope"/>
              </a:defRPr>
            </a:lvl1pPr>
            <a:lvl2pPr lvl="1" rtl="0" algn="r">
              <a:lnSpc>
                <a:spcPct val="100000"/>
              </a:lnSpc>
              <a:spcBef>
                <a:spcPts val="0"/>
              </a:spcBef>
              <a:spcAft>
                <a:spcPts val="0"/>
              </a:spcAft>
              <a:buSzPts val="1800"/>
              <a:buNone/>
              <a:defRPr sz="1800"/>
            </a:lvl2pPr>
            <a:lvl3pPr lvl="2" rtl="0" algn="r">
              <a:lnSpc>
                <a:spcPct val="100000"/>
              </a:lnSpc>
              <a:spcBef>
                <a:spcPts val="0"/>
              </a:spcBef>
              <a:spcAft>
                <a:spcPts val="0"/>
              </a:spcAft>
              <a:buSzPts val="1800"/>
              <a:buNone/>
              <a:defRPr sz="1800"/>
            </a:lvl3pPr>
            <a:lvl4pPr lvl="3" rtl="0" algn="r">
              <a:lnSpc>
                <a:spcPct val="100000"/>
              </a:lnSpc>
              <a:spcBef>
                <a:spcPts val="0"/>
              </a:spcBef>
              <a:spcAft>
                <a:spcPts val="0"/>
              </a:spcAft>
              <a:buSzPts val="1800"/>
              <a:buNone/>
              <a:defRPr sz="1800"/>
            </a:lvl4pPr>
            <a:lvl5pPr lvl="4" rtl="0" algn="r">
              <a:lnSpc>
                <a:spcPct val="100000"/>
              </a:lnSpc>
              <a:spcBef>
                <a:spcPts val="0"/>
              </a:spcBef>
              <a:spcAft>
                <a:spcPts val="0"/>
              </a:spcAft>
              <a:buSzPts val="1800"/>
              <a:buNone/>
              <a:defRPr sz="1800"/>
            </a:lvl5pPr>
            <a:lvl6pPr lvl="5" rtl="0" algn="r">
              <a:lnSpc>
                <a:spcPct val="100000"/>
              </a:lnSpc>
              <a:spcBef>
                <a:spcPts val="0"/>
              </a:spcBef>
              <a:spcAft>
                <a:spcPts val="0"/>
              </a:spcAft>
              <a:buSzPts val="1800"/>
              <a:buNone/>
              <a:defRPr sz="1800"/>
            </a:lvl6pPr>
            <a:lvl7pPr lvl="6" rtl="0" algn="r">
              <a:lnSpc>
                <a:spcPct val="100000"/>
              </a:lnSpc>
              <a:spcBef>
                <a:spcPts val="0"/>
              </a:spcBef>
              <a:spcAft>
                <a:spcPts val="0"/>
              </a:spcAft>
              <a:buSzPts val="1800"/>
              <a:buNone/>
              <a:defRPr sz="1800"/>
            </a:lvl7pPr>
            <a:lvl8pPr lvl="7" rtl="0" algn="r">
              <a:lnSpc>
                <a:spcPct val="100000"/>
              </a:lnSpc>
              <a:spcBef>
                <a:spcPts val="0"/>
              </a:spcBef>
              <a:spcAft>
                <a:spcPts val="0"/>
              </a:spcAft>
              <a:buSzPts val="1800"/>
              <a:buNone/>
              <a:defRPr sz="1800"/>
            </a:lvl8pPr>
            <a:lvl9pPr lvl="8" rtl="0" algn="r">
              <a:lnSpc>
                <a:spcPct val="100000"/>
              </a:lnSpc>
              <a:spcBef>
                <a:spcPts val="0"/>
              </a:spcBef>
              <a:spcAft>
                <a:spcPts val="0"/>
              </a:spcAft>
              <a:buSzPts val="1800"/>
              <a:buNone/>
              <a:defRPr sz="1800"/>
            </a:lvl9pPr>
          </a:lstStyle>
          <a:p/>
        </p:txBody>
      </p:sp>
      <p:sp>
        <p:nvSpPr>
          <p:cNvPr id="86" name="Google Shape;86;p20"/>
          <p:cNvSpPr txBox="1"/>
          <p:nvPr>
            <p:ph idx="2" type="subTitle"/>
          </p:nvPr>
        </p:nvSpPr>
        <p:spPr>
          <a:xfrm>
            <a:off x="1080882" y="2306539"/>
            <a:ext cx="2205600" cy="759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87" name="Google Shape;87;p20"/>
          <p:cNvSpPr txBox="1"/>
          <p:nvPr>
            <p:ph idx="3" type="subTitle"/>
          </p:nvPr>
        </p:nvSpPr>
        <p:spPr>
          <a:xfrm>
            <a:off x="5858551" y="3077875"/>
            <a:ext cx="1386900" cy="39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solidFill>
                  <a:schemeClr val="dk2"/>
                </a:solidFill>
                <a:latin typeface="Manrope"/>
                <a:ea typeface="Manrope"/>
                <a:cs typeface="Manrope"/>
                <a:sym typeface="Manrope"/>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
        <p:nvSpPr>
          <p:cNvPr id="88" name="Google Shape;88;p20"/>
          <p:cNvSpPr txBox="1"/>
          <p:nvPr>
            <p:ph idx="4" type="subTitle"/>
          </p:nvPr>
        </p:nvSpPr>
        <p:spPr>
          <a:xfrm>
            <a:off x="5858557" y="3471475"/>
            <a:ext cx="2205600" cy="75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713100" y="1360800"/>
            <a:ext cx="5966100" cy="812100"/>
          </a:xfrm>
          <a:prstGeom prst="rect">
            <a:avLst/>
          </a:prstGeom>
        </p:spPr>
        <p:txBody>
          <a:bodyPr anchorCtr="0" anchor="ctr" bIns="91425" lIns="91425" spcFirstLastPara="1" rIns="91425" wrap="square" tIns="91425">
            <a:noAutofit/>
          </a:bodyPr>
          <a:lstStyle>
            <a:lvl1pPr lvl="0">
              <a:spcBef>
                <a:spcPts val="0"/>
              </a:spcBef>
              <a:spcAft>
                <a:spcPts val="0"/>
              </a:spcAft>
              <a:buSzPts val="5000"/>
              <a:buNone/>
              <a:defRPr sz="5000">
                <a:solidFill>
                  <a:schemeClr val="lt1"/>
                </a:solidFill>
                <a:highlight>
                  <a:schemeClr val="dk2"/>
                </a:highlight>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hasCustomPrompt="1" idx="2" type="title"/>
          </p:nvPr>
        </p:nvSpPr>
        <p:spPr>
          <a:xfrm>
            <a:off x="713100" y="543301"/>
            <a:ext cx="1373100" cy="741300"/>
          </a:xfrm>
          <a:prstGeom prst="rect">
            <a:avLst/>
          </a:prstGeom>
        </p:spPr>
        <p:txBody>
          <a:bodyPr anchorCtr="0" anchor="ctr" bIns="91425" lIns="91425" spcFirstLastPara="1" rIns="91425" wrap="square" tIns="91425">
            <a:noAutofit/>
          </a:bodyPr>
          <a:lstStyle>
            <a:lvl1pPr lvl="0" rtl="0">
              <a:spcBef>
                <a:spcPts val="0"/>
              </a:spcBef>
              <a:spcAft>
                <a:spcPts val="0"/>
              </a:spcAft>
              <a:buSzPts val="5000"/>
              <a:buNone/>
              <a:defRPr sz="6500">
                <a:solidFill>
                  <a:schemeClr val="dk2"/>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14" name="Google Shape;14;p3"/>
          <p:cNvSpPr txBox="1"/>
          <p:nvPr>
            <p:ph idx="1" type="subTitle"/>
          </p:nvPr>
        </p:nvSpPr>
        <p:spPr>
          <a:xfrm>
            <a:off x="713100" y="2208500"/>
            <a:ext cx="4450200" cy="40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solidFill>
                  <a:schemeClr val="dk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BLANK_17">
    <p:spTree>
      <p:nvGrpSpPr>
        <p:cNvPr id="89" name="Shape 89"/>
        <p:cNvGrpSpPr/>
        <p:nvPr/>
      </p:nvGrpSpPr>
      <p:grpSpPr>
        <a:xfrm>
          <a:off x="0" y="0"/>
          <a:ext cx="0" cy="0"/>
          <a:chOff x="0" y="0"/>
          <a:chExt cx="0" cy="0"/>
        </a:xfrm>
      </p:grpSpPr>
      <p:sp>
        <p:nvSpPr>
          <p:cNvPr id="90" name="Google Shape;90;p21"/>
          <p:cNvSpPr txBox="1"/>
          <p:nvPr>
            <p:ph type="title"/>
          </p:nvPr>
        </p:nvSpPr>
        <p:spPr>
          <a:xfrm>
            <a:off x="713100" y="539400"/>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200"/>
              <a:buNone/>
              <a:defRPr>
                <a:solidFill>
                  <a:schemeClr val="lt1"/>
                </a:solidFill>
                <a:highlight>
                  <a:schemeClr val="dk2"/>
                </a:highlight>
              </a:defRPr>
            </a:lvl1pPr>
            <a:lvl2pPr lvl="1" rtl="0">
              <a:spcBef>
                <a:spcPts val="0"/>
              </a:spcBef>
              <a:spcAft>
                <a:spcPts val="0"/>
              </a:spcAft>
              <a:buClr>
                <a:schemeClr val="lt1"/>
              </a:buClr>
              <a:buSzPts val="3200"/>
              <a:buNone/>
              <a:defRPr>
                <a:solidFill>
                  <a:schemeClr val="lt1"/>
                </a:solidFill>
                <a:highlight>
                  <a:schemeClr val="dk2"/>
                </a:highlight>
              </a:defRPr>
            </a:lvl2pPr>
            <a:lvl3pPr lvl="2" rtl="0">
              <a:spcBef>
                <a:spcPts val="0"/>
              </a:spcBef>
              <a:spcAft>
                <a:spcPts val="0"/>
              </a:spcAft>
              <a:buClr>
                <a:schemeClr val="lt1"/>
              </a:buClr>
              <a:buSzPts val="3200"/>
              <a:buNone/>
              <a:defRPr>
                <a:solidFill>
                  <a:schemeClr val="lt1"/>
                </a:solidFill>
                <a:highlight>
                  <a:schemeClr val="dk2"/>
                </a:highlight>
              </a:defRPr>
            </a:lvl3pPr>
            <a:lvl4pPr lvl="3" rtl="0">
              <a:spcBef>
                <a:spcPts val="0"/>
              </a:spcBef>
              <a:spcAft>
                <a:spcPts val="0"/>
              </a:spcAft>
              <a:buClr>
                <a:schemeClr val="lt1"/>
              </a:buClr>
              <a:buSzPts val="3200"/>
              <a:buNone/>
              <a:defRPr>
                <a:solidFill>
                  <a:schemeClr val="lt1"/>
                </a:solidFill>
                <a:highlight>
                  <a:schemeClr val="dk2"/>
                </a:highlight>
              </a:defRPr>
            </a:lvl4pPr>
            <a:lvl5pPr lvl="4" rtl="0">
              <a:spcBef>
                <a:spcPts val="0"/>
              </a:spcBef>
              <a:spcAft>
                <a:spcPts val="0"/>
              </a:spcAft>
              <a:buClr>
                <a:schemeClr val="lt1"/>
              </a:buClr>
              <a:buSzPts val="3200"/>
              <a:buNone/>
              <a:defRPr>
                <a:solidFill>
                  <a:schemeClr val="lt1"/>
                </a:solidFill>
                <a:highlight>
                  <a:schemeClr val="dk2"/>
                </a:highlight>
              </a:defRPr>
            </a:lvl5pPr>
            <a:lvl6pPr lvl="5" rtl="0">
              <a:spcBef>
                <a:spcPts val="0"/>
              </a:spcBef>
              <a:spcAft>
                <a:spcPts val="0"/>
              </a:spcAft>
              <a:buClr>
                <a:schemeClr val="lt1"/>
              </a:buClr>
              <a:buSzPts val="3200"/>
              <a:buNone/>
              <a:defRPr>
                <a:solidFill>
                  <a:schemeClr val="lt1"/>
                </a:solidFill>
                <a:highlight>
                  <a:schemeClr val="dk2"/>
                </a:highlight>
              </a:defRPr>
            </a:lvl6pPr>
            <a:lvl7pPr lvl="6" rtl="0">
              <a:spcBef>
                <a:spcPts val="0"/>
              </a:spcBef>
              <a:spcAft>
                <a:spcPts val="0"/>
              </a:spcAft>
              <a:buClr>
                <a:schemeClr val="lt1"/>
              </a:buClr>
              <a:buSzPts val="3200"/>
              <a:buNone/>
              <a:defRPr>
                <a:solidFill>
                  <a:schemeClr val="lt1"/>
                </a:solidFill>
                <a:highlight>
                  <a:schemeClr val="dk2"/>
                </a:highlight>
              </a:defRPr>
            </a:lvl7pPr>
            <a:lvl8pPr lvl="7" rtl="0">
              <a:spcBef>
                <a:spcPts val="0"/>
              </a:spcBef>
              <a:spcAft>
                <a:spcPts val="0"/>
              </a:spcAft>
              <a:buClr>
                <a:schemeClr val="lt1"/>
              </a:buClr>
              <a:buSzPts val="3200"/>
              <a:buNone/>
              <a:defRPr>
                <a:solidFill>
                  <a:schemeClr val="lt1"/>
                </a:solidFill>
                <a:highlight>
                  <a:schemeClr val="dk2"/>
                </a:highlight>
              </a:defRPr>
            </a:lvl8pPr>
            <a:lvl9pPr lvl="8" rtl="0">
              <a:spcBef>
                <a:spcPts val="0"/>
              </a:spcBef>
              <a:spcAft>
                <a:spcPts val="0"/>
              </a:spcAft>
              <a:buClr>
                <a:schemeClr val="lt1"/>
              </a:buClr>
              <a:buSzPts val="3200"/>
              <a:buNone/>
              <a:defRPr>
                <a:solidFill>
                  <a:schemeClr val="lt1"/>
                </a:solidFill>
                <a:highlight>
                  <a:schemeClr val="dk2"/>
                </a:highlight>
              </a:defRPr>
            </a:lvl9pPr>
          </a:lstStyle>
          <a:p/>
        </p:txBody>
      </p:sp>
      <p:sp>
        <p:nvSpPr>
          <p:cNvPr id="91" name="Google Shape;91;p21"/>
          <p:cNvSpPr txBox="1"/>
          <p:nvPr>
            <p:ph idx="1" type="body"/>
          </p:nvPr>
        </p:nvSpPr>
        <p:spPr>
          <a:xfrm>
            <a:off x="713100" y="1317450"/>
            <a:ext cx="3688200" cy="325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2"/>
              </a:buClr>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92" name="Google Shape;92;p21"/>
          <p:cNvSpPr txBox="1"/>
          <p:nvPr>
            <p:ph idx="2" type="body"/>
          </p:nvPr>
        </p:nvSpPr>
        <p:spPr>
          <a:xfrm>
            <a:off x="4742700" y="1317450"/>
            <a:ext cx="3688200" cy="325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2"/>
              </a:buClr>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5">
    <p:spTree>
      <p:nvGrpSpPr>
        <p:cNvPr id="93" name="Shape 93"/>
        <p:cNvGrpSpPr/>
        <p:nvPr/>
      </p:nvGrpSpPr>
      <p:grpSpPr>
        <a:xfrm>
          <a:off x="0" y="0"/>
          <a:ext cx="0" cy="0"/>
          <a:chOff x="0" y="0"/>
          <a:chExt cx="0" cy="0"/>
        </a:xfrm>
      </p:grpSpPr>
      <p:sp>
        <p:nvSpPr>
          <p:cNvPr id="94" name="Google Shape;94;p22"/>
          <p:cNvSpPr txBox="1"/>
          <p:nvPr>
            <p:ph type="title"/>
          </p:nvPr>
        </p:nvSpPr>
        <p:spPr>
          <a:xfrm>
            <a:off x="713100" y="539400"/>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200"/>
              <a:buNone/>
              <a:defRPr>
                <a:solidFill>
                  <a:schemeClr val="lt1"/>
                </a:solidFill>
                <a:highlight>
                  <a:schemeClr val="dk2"/>
                </a:highlight>
              </a:defRPr>
            </a:lvl1pPr>
            <a:lvl2pPr lvl="1" rtl="0">
              <a:spcBef>
                <a:spcPts val="0"/>
              </a:spcBef>
              <a:spcAft>
                <a:spcPts val="0"/>
              </a:spcAft>
              <a:buClr>
                <a:schemeClr val="lt1"/>
              </a:buClr>
              <a:buSzPts val="3200"/>
              <a:buNone/>
              <a:defRPr>
                <a:solidFill>
                  <a:schemeClr val="lt1"/>
                </a:solidFill>
                <a:highlight>
                  <a:schemeClr val="dk2"/>
                </a:highlight>
              </a:defRPr>
            </a:lvl2pPr>
            <a:lvl3pPr lvl="2" rtl="0">
              <a:spcBef>
                <a:spcPts val="0"/>
              </a:spcBef>
              <a:spcAft>
                <a:spcPts val="0"/>
              </a:spcAft>
              <a:buClr>
                <a:schemeClr val="lt1"/>
              </a:buClr>
              <a:buSzPts val="3200"/>
              <a:buNone/>
              <a:defRPr>
                <a:solidFill>
                  <a:schemeClr val="lt1"/>
                </a:solidFill>
                <a:highlight>
                  <a:schemeClr val="dk2"/>
                </a:highlight>
              </a:defRPr>
            </a:lvl3pPr>
            <a:lvl4pPr lvl="3" rtl="0">
              <a:spcBef>
                <a:spcPts val="0"/>
              </a:spcBef>
              <a:spcAft>
                <a:spcPts val="0"/>
              </a:spcAft>
              <a:buClr>
                <a:schemeClr val="lt1"/>
              </a:buClr>
              <a:buSzPts val="3200"/>
              <a:buNone/>
              <a:defRPr>
                <a:solidFill>
                  <a:schemeClr val="lt1"/>
                </a:solidFill>
                <a:highlight>
                  <a:schemeClr val="dk2"/>
                </a:highlight>
              </a:defRPr>
            </a:lvl4pPr>
            <a:lvl5pPr lvl="4" rtl="0">
              <a:spcBef>
                <a:spcPts val="0"/>
              </a:spcBef>
              <a:spcAft>
                <a:spcPts val="0"/>
              </a:spcAft>
              <a:buClr>
                <a:schemeClr val="lt1"/>
              </a:buClr>
              <a:buSzPts val="3200"/>
              <a:buNone/>
              <a:defRPr>
                <a:solidFill>
                  <a:schemeClr val="lt1"/>
                </a:solidFill>
                <a:highlight>
                  <a:schemeClr val="dk2"/>
                </a:highlight>
              </a:defRPr>
            </a:lvl5pPr>
            <a:lvl6pPr lvl="5" rtl="0">
              <a:spcBef>
                <a:spcPts val="0"/>
              </a:spcBef>
              <a:spcAft>
                <a:spcPts val="0"/>
              </a:spcAft>
              <a:buClr>
                <a:schemeClr val="lt1"/>
              </a:buClr>
              <a:buSzPts val="3200"/>
              <a:buNone/>
              <a:defRPr>
                <a:solidFill>
                  <a:schemeClr val="lt1"/>
                </a:solidFill>
                <a:highlight>
                  <a:schemeClr val="dk2"/>
                </a:highlight>
              </a:defRPr>
            </a:lvl6pPr>
            <a:lvl7pPr lvl="6" rtl="0">
              <a:spcBef>
                <a:spcPts val="0"/>
              </a:spcBef>
              <a:spcAft>
                <a:spcPts val="0"/>
              </a:spcAft>
              <a:buClr>
                <a:schemeClr val="lt1"/>
              </a:buClr>
              <a:buSzPts val="3200"/>
              <a:buNone/>
              <a:defRPr>
                <a:solidFill>
                  <a:schemeClr val="lt1"/>
                </a:solidFill>
                <a:highlight>
                  <a:schemeClr val="dk2"/>
                </a:highlight>
              </a:defRPr>
            </a:lvl7pPr>
            <a:lvl8pPr lvl="7" rtl="0">
              <a:spcBef>
                <a:spcPts val="0"/>
              </a:spcBef>
              <a:spcAft>
                <a:spcPts val="0"/>
              </a:spcAft>
              <a:buClr>
                <a:schemeClr val="lt1"/>
              </a:buClr>
              <a:buSzPts val="3200"/>
              <a:buNone/>
              <a:defRPr>
                <a:solidFill>
                  <a:schemeClr val="lt1"/>
                </a:solidFill>
                <a:highlight>
                  <a:schemeClr val="dk2"/>
                </a:highlight>
              </a:defRPr>
            </a:lvl8pPr>
            <a:lvl9pPr lvl="8" rtl="0">
              <a:spcBef>
                <a:spcPts val="0"/>
              </a:spcBef>
              <a:spcAft>
                <a:spcPts val="0"/>
              </a:spcAft>
              <a:buClr>
                <a:schemeClr val="lt1"/>
              </a:buClr>
              <a:buSzPts val="3200"/>
              <a:buNone/>
              <a:defRPr>
                <a:solidFill>
                  <a:schemeClr val="lt1"/>
                </a:solidFill>
                <a:highlight>
                  <a:schemeClr val="dk2"/>
                </a:highlight>
              </a:defRPr>
            </a:lvl9pPr>
          </a:lstStyle>
          <a:p/>
        </p:txBody>
      </p:sp>
      <p:sp>
        <p:nvSpPr>
          <p:cNvPr id="95" name="Google Shape;95;p22"/>
          <p:cNvSpPr txBox="1"/>
          <p:nvPr>
            <p:ph idx="1" type="subTitle"/>
          </p:nvPr>
        </p:nvSpPr>
        <p:spPr>
          <a:xfrm>
            <a:off x="908301" y="3026892"/>
            <a:ext cx="22056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solidFill>
                  <a:schemeClr val="dk2"/>
                </a:solidFill>
                <a:latin typeface="Manrope"/>
                <a:ea typeface="Manrope"/>
                <a:cs typeface="Manrope"/>
                <a:sym typeface="Manrop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96" name="Google Shape;96;p22"/>
          <p:cNvSpPr txBox="1"/>
          <p:nvPr>
            <p:ph idx="2" type="subTitle"/>
          </p:nvPr>
        </p:nvSpPr>
        <p:spPr>
          <a:xfrm>
            <a:off x="908301" y="3420492"/>
            <a:ext cx="2205600" cy="82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7" name="Google Shape;97;p22"/>
          <p:cNvSpPr txBox="1"/>
          <p:nvPr>
            <p:ph idx="3" type="subTitle"/>
          </p:nvPr>
        </p:nvSpPr>
        <p:spPr>
          <a:xfrm>
            <a:off x="3469926" y="3026892"/>
            <a:ext cx="22056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solidFill>
                  <a:schemeClr val="dk2"/>
                </a:solidFill>
                <a:latin typeface="Manrope"/>
                <a:ea typeface="Manrope"/>
                <a:cs typeface="Manrope"/>
                <a:sym typeface="Manrop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98" name="Google Shape;98;p22"/>
          <p:cNvSpPr txBox="1"/>
          <p:nvPr>
            <p:ph idx="4" type="subTitle"/>
          </p:nvPr>
        </p:nvSpPr>
        <p:spPr>
          <a:xfrm>
            <a:off x="3469926" y="3420492"/>
            <a:ext cx="2205600" cy="82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9" name="Google Shape;99;p22"/>
          <p:cNvSpPr txBox="1"/>
          <p:nvPr>
            <p:ph idx="5" type="subTitle"/>
          </p:nvPr>
        </p:nvSpPr>
        <p:spPr>
          <a:xfrm>
            <a:off x="6031551" y="3026892"/>
            <a:ext cx="22056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solidFill>
                  <a:schemeClr val="dk2"/>
                </a:solidFill>
                <a:latin typeface="Manrope"/>
                <a:ea typeface="Manrope"/>
                <a:cs typeface="Manrope"/>
                <a:sym typeface="Manrop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00" name="Google Shape;100;p22"/>
          <p:cNvSpPr txBox="1"/>
          <p:nvPr>
            <p:ph idx="6" type="subTitle"/>
          </p:nvPr>
        </p:nvSpPr>
        <p:spPr>
          <a:xfrm>
            <a:off x="6031551" y="3420492"/>
            <a:ext cx="2205600" cy="82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4">
    <p:spTree>
      <p:nvGrpSpPr>
        <p:cNvPr id="101" name="Shape 101"/>
        <p:cNvGrpSpPr/>
        <p:nvPr/>
      </p:nvGrpSpPr>
      <p:grpSpPr>
        <a:xfrm>
          <a:off x="0" y="0"/>
          <a:ext cx="0" cy="0"/>
          <a:chOff x="0" y="0"/>
          <a:chExt cx="0" cy="0"/>
        </a:xfrm>
      </p:grpSpPr>
      <p:sp>
        <p:nvSpPr>
          <p:cNvPr id="102" name="Google Shape;102;p23"/>
          <p:cNvSpPr txBox="1"/>
          <p:nvPr>
            <p:ph type="title"/>
          </p:nvPr>
        </p:nvSpPr>
        <p:spPr>
          <a:xfrm>
            <a:off x="713100" y="539400"/>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200"/>
              <a:buNone/>
              <a:defRPr>
                <a:solidFill>
                  <a:schemeClr val="lt1"/>
                </a:solidFill>
                <a:highlight>
                  <a:schemeClr val="dk2"/>
                </a:highlight>
              </a:defRPr>
            </a:lvl1pPr>
            <a:lvl2pPr lvl="1" rtl="0">
              <a:spcBef>
                <a:spcPts val="0"/>
              </a:spcBef>
              <a:spcAft>
                <a:spcPts val="0"/>
              </a:spcAft>
              <a:buClr>
                <a:schemeClr val="lt1"/>
              </a:buClr>
              <a:buSzPts val="3200"/>
              <a:buNone/>
              <a:defRPr>
                <a:solidFill>
                  <a:schemeClr val="lt1"/>
                </a:solidFill>
                <a:highlight>
                  <a:schemeClr val="dk2"/>
                </a:highlight>
              </a:defRPr>
            </a:lvl2pPr>
            <a:lvl3pPr lvl="2" rtl="0">
              <a:spcBef>
                <a:spcPts val="0"/>
              </a:spcBef>
              <a:spcAft>
                <a:spcPts val="0"/>
              </a:spcAft>
              <a:buClr>
                <a:schemeClr val="lt1"/>
              </a:buClr>
              <a:buSzPts val="3200"/>
              <a:buNone/>
              <a:defRPr>
                <a:solidFill>
                  <a:schemeClr val="lt1"/>
                </a:solidFill>
                <a:highlight>
                  <a:schemeClr val="dk2"/>
                </a:highlight>
              </a:defRPr>
            </a:lvl3pPr>
            <a:lvl4pPr lvl="3" rtl="0">
              <a:spcBef>
                <a:spcPts val="0"/>
              </a:spcBef>
              <a:spcAft>
                <a:spcPts val="0"/>
              </a:spcAft>
              <a:buClr>
                <a:schemeClr val="lt1"/>
              </a:buClr>
              <a:buSzPts val="3200"/>
              <a:buNone/>
              <a:defRPr>
                <a:solidFill>
                  <a:schemeClr val="lt1"/>
                </a:solidFill>
                <a:highlight>
                  <a:schemeClr val="dk2"/>
                </a:highlight>
              </a:defRPr>
            </a:lvl4pPr>
            <a:lvl5pPr lvl="4" rtl="0">
              <a:spcBef>
                <a:spcPts val="0"/>
              </a:spcBef>
              <a:spcAft>
                <a:spcPts val="0"/>
              </a:spcAft>
              <a:buClr>
                <a:schemeClr val="lt1"/>
              </a:buClr>
              <a:buSzPts val="3200"/>
              <a:buNone/>
              <a:defRPr>
                <a:solidFill>
                  <a:schemeClr val="lt1"/>
                </a:solidFill>
                <a:highlight>
                  <a:schemeClr val="dk2"/>
                </a:highlight>
              </a:defRPr>
            </a:lvl5pPr>
            <a:lvl6pPr lvl="5" rtl="0">
              <a:spcBef>
                <a:spcPts val="0"/>
              </a:spcBef>
              <a:spcAft>
                <a:spcPts val="0"/>
              </a:spcAft>
              <a:buClr>
                <a:schemeClr val="lt1"/>
              </a:buClr>
              <a:buSzPts val="3200"/>
              <a:buNone/>
              <a:defRPr>
                <a:solidFill>
                  <a:schemeClr val="lt1"/>
                </a:solidFill>
                <a:highlight>
                  <a:schemeClr val="dk2"/>
                </a:highlight>
              </a:defRPr>
            </a:lvl6pPr>
            <a:lvl7pPr lvl="6" rtl="0">
              <a:spcBef>
                <a:spcPts val="0"/>
              </a:spcBef>
              <a:spcAft>
                <a:spcPts val="0"/>
              </a:spcAft>
              <a:buClr>
                <a:schemeClr val="lt1"/>
              </a:buClr>
              <a:buSzPts val="3200"/>
              <a:buNone/>
              <a:defRPr>
                <a:solidFill>
                  <a:schemeClr val="lt1"/>
                </a:solidFill>
                <a:highlight>
                  <a:schemeClr val="dk2"/>
                </a:highlight>
              </a:defRPr>
            </a:lvl7pPr>
            <a:lvl8pPr lvl="7" rtl="0">
              <a:spcBef>
                <a:spcPts val="0"/>
              </a:spcBef>
              <a:spcAft>
                <a:spcPts val="0"/>
              </a:spcAft>
              <a:buClr>
                <a:schemeClr val="lt1"/>
              </a:buClr>
              <a:buSzPts val="3200"/>
              <a:buNone/>
              <a:defRPr>
                <a:solidFill>
                  <a:schemeClr val="lt1"/>
                </a:solidFill>
                <a:highlight>
                  <a:schemeClr val="dk2"/>
                </a:highlight>
              </a:defRPr>
            </a:lvl8pPr>
            <a:lvl9pPr lvl="8" rtl="0">
              <a:spcBef>
                <a:spcPts val="0"/>
              </a:spcBef>
              <a:spcAft>
                <a:spcPts val="0"/>
              </a:spcAft>
              <a:buClr>
                <a:schemeClr val="lt1"/>
              </a:buClr>
              <a:buSzPts val="3200"/>
              <a:buNone/>
              <a:defRPr>
                <a:solidFill>
                  <a:schemeClr val="lt1"/>
                </a:solidFill>
                <a:highlight>
                  <a:schemeClr val="dk2"/>
                </a:highlight>
              </a:defRPr>
            </a:lvl9pPr>
          </a:lstStyle>
          <a:p/>
        </p:txBody>
      </p:sp>
      <p:sp>
        <p:nvSpPr>
          <p:cNvPr id="103" name="Google Shape;103;p23"/>
          <p:cNvSpPr txBox="1"/>
          <p:nvPr>
            <p:ph idx="1" type="subTitle"/>
          </p:nvPr>
        </p:nvSpPr>
        <p:spPr>
          <a:xfrm>
            <a:off x="2020116" y="1664394"/>
            <a:ext cx="1153500" cy="351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a:solidFill>
                  <a:schemeClr val="dk2"/>
                </a:solidFill>
                <a:latin typeface="Manrope"/>
                <a:ea typeface="Manrope"/>
                <a:cs typeface="Manrope"/>
                <a:sym typeface="Manrop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04" name="Google Shape;104;p23"/>
          <p:cNvSpPr txBox="1"/>
          <p:nvPr>
            <p:ph idx="2" type="subTitle"/>
          </p:nvPr>
        </p:nvSpPr>
        <p:spPr>
          <a:xfrm>
            <a:off x="968141" y="2015267"/>
            <a:ext cx="2205600" cy="780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 name="Google Shape;105;p23"/>
          <p:cNvSpPr txBox="1"/>
          <p:nvPr>
            <p:ph idx="3" type="subTitle"/>
          </p:nvPr>
        </p:nvSpPr>
        <p:spPr>
          <a:xfrm>
            <a:off x="5970766" y="1664394"/>
            <a:ext cx="1153500" cy="351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solidFill>
                  <a:schemeClr val="dk2"/>
                </a:solidFill>
                <a:latin typeface="Manrope"/>
                <a:ea typeface="Manrope"/>
                <a:cs typeface="Manrope"/>
                <a:sym typeface="Manrop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06" name="Google Shape;106;p23"/>
          <p:cNvSpPr txBox="1"/>
          <p:nvPr>
            <p:ph idx="4" type="subTitle"/>
          </p:nvPr>
        </p:nvSpPr>
        <p:spPr>
          <a:xfrm>
            <a:off x="5970766" y="2015267"/>
            <a:ext cx="2205600" cy="78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7" name="Google Shape;107;p23"/>
          <p:cNvSpPr txBox="1"/>
          <p:nvPr>
            <p:ph idx="5" type="subTitle"/>
          </p:nvPr>
        </p:nvSpPr>
        <p:spPr>
          <a:xfrm>
            <a:off x="2020116" y="3134575"/>
            <a:ext cx="1153500" cy="351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a:solidFill>
                  <a:schemeClr val="dk2"/>
                </a:solidFill>
                <a:latin typeface="Manrope"/>
                <a:ea typeface="Manrope"/>
                <a:cs typeface="Manrope"/>
                <a:sym typeface="Manrop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08" name="Google Shape;108;p23"/>
          <p:cNvSpPr txBox="1"/>
          <p:nvPr>
            <p:ph idx="6" type="subTitle"/>
          </p:nvPr>
        </p:nvSpPr>
        <p:spPr>
          <a:xfrm>
            <a:off x="968141" y="3485573"/>
            <a:ext cx="2205600" cy="780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9" name="Google Shape;109;p23"/>
          <p:cNvSpPr txBox="1"/>
          <p:nvPr>
            <p:ph idx="7" type="subTitle"/>
          </p:nvPr>
        </p:nvSpPr>
        <p:spPr>
          <a:xfrm>
            <a:off x="5970766" y="3134575"/>
            <a:ext cx="1153500" cy="351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solidFill>
                  <a:schemeClr val="dk2"/>
                </a:solidFill>
                <a:latin typeface="Manrope"/>
                <a:ea typeface="Manrope"/>
                <a:cs typeface="Manrope"/>
                <a:sym typeface="Manrop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10" name="Google Shape;110;p23"/>
          <p:cNvSpPr txBox="1"/>
          <p:nvPr>
            <p:ph idx="8" type="subTitle"/>
          </p:nvPr>
        </p:nvSpPr>
        <p:spPr>
          <a:xfrm>
            <a:off x="5970766" y="3485573"/>
            <a:ext cx="2205600" cy="78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LANK_14">
    <p:spTree>
      <p:nvGrpSpPr>
        <p:cNvPr id="111" name="Shape 111"/>
        <p:cNvGrpSpPr/>
        <p:nvPr/>
      </p:nvGrpSpPr>
      <p:grpSpPr>
        <a:xfrm>
          <a:off x="0" y="0"/>
          <a:ext cx="0" cy="0"/>
          <a:chOff x="0" y="0"/>
          <a:chExt cx="0" cy="0"/>
        </a:xfrm>
      </p:grpSpPr>
      <p:sp>
        <p:nvSpPr>
          <p:cNvPr id="112" name="Google Shape;112;p24"/>
          <p:cNvSpPr txBox="1"/>
          <p:nvPr>
            <p:ph type="title"/>
          </p:nvPr>
        </p:nvSpPr>
        <p:spPr>
          <a:xfrm>
            <a:off x="713100" y="539400"/>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200"/>
              <a:buNone/>
              <a:defRPr>
                <a:solidFill>
                  <a:schemeClr val="lt1"/>
                </a:solidFill>
                <a:highlight>
                  <a:schemeClr val="dk2"/>
                </a:highlight>
              </a:defRPr>
            </a:lvl1pPr>
            <a:lvl2pPr lvl="1" rtl="0">
              <a:spcBef>
                <a:spcPts val="0"/>
              </a:spcBef>
              <a:spcAft>
                <a:spcPts val="0"/>
              </a:spcAft>
              <a:buClr>
                <a:schemeClr val="lt1"/>
              </a:buClr>
              <a:buSzPts val="3200"/>
              <a:buNone/>
              <a:defRPr>
                <a:solidFill>
                  <a:schemeClr val="lt1"/>
                </a:solidFill>
                <a:highlight>
                  <a:schemeClr val="dk2"/>
                </a:highlight>
              </a:defRPr>
            </a:lvl2pPr>
            <a:lvl3pPr lvl="2" rtl="0">
              <a:spcBef>
                <a:spcPts val="0"/>
              </a:spcBef>
              <a:spcAft>
                <a:spcPts val="0"/>
              </a:spcAft>
              <a:buClr>
                <a:schemeClr val="lt1"/>
              </a:buClr>
              <a:buSzPts val="3200"/>
              <a:buNone/>
              <a:defRPr>
                <a:solidFill>
                  <a:schemeClr val="lt1"/>
                </a:solidFill>
                <a:highlight>
                  <a:schemeClr val="dk2"/>
                </a:highlight>
              </a:defRPr>
            </a:lvl3pPr>
            <a:lvl4pPr lvl="3" rtl="0">
              <a:spcBef>
                <a:spcPts val="0"/>
              </a:spcBef>
              <a:spcAft>
                <a:spcPts val="0"/>
              </a:spcAft>
              <a:buClr>
                <a:schemeClr val="lt1"/>
              </a:buClr>
              <a:buSzPts val="3200"/>
              <a:buNone/>
              <a:defRPr>
                <a:solidFill>
                  <a:schemeClr val="lt1"/>
                </a:solidFill>
                <a:highlight>
                  <a:schemeClr val="dk2"/>
                </a:highlight>
              </a:defRPr>
            </a:lvl4pPr>
            <a:lvl5pPr lvl="4" rtl="0">
              <a:spcBef>
                <a:spcPts val="0"/>
              </a:spcBef>
              <a:spcAft>
                <a:spcPts val="0"/>
              </a:spcAft>
              <a:buClr>
                <a:schemeClr val="lt1"/>
              </a:buClr>
              <a:buSzPts val="3200"/>
              <a:buNone/>
              <a:defRPr>
                <a:solidFill>
                  <a:schemeClr val="lt1"/>
                </a:solidFill>
                <a:highlight>
                  <a:schemeClr val="dk2"/>
                </a:highlight>
              </a:defRPr>
            </a:lvl5pPr>
            <a:lvl6pPr lvl="5" rtl="0">
              <a:spcBef>
                <a:spcPts val="0"/>
              </a:spcBef>
              <a:spcAft>
                <a:spcPts val="0"/>
              </a:spcAft>
              <a:buClr>
                <a:schemeClr val="lt1"/>
              </a:buClr>
              <a:buSzPts val="3200"/>
              <a:buNone/>
              <a:defRPr>
                <a:solidFill>
                  <a:schemeClr val="lt1"/>
                </a:solidFill>
                <a:highlight>
                  <a:schemeClr val="dk2"/>
                </a:highlight>
              </a:defRPr>
            </a:lvl6pPr>
            <a:lvl7pPr lvl="6" rtl="0">
              <a:spcBef>
                <a:spcPts val="0"/>
              </a:spcBef>
              <a:spcAft>
                <a:spcPts val="0"/>
              </a:spcAft>
              <a:buClr>
                <a:schemeClr val="lt1"/>
              </a:buClr>
              <a:buSzPts val="3200"/>
              <a:buNone/>
              <a:defRPr>
                <a:solidFill>
                  <a:schemeClr val="lt1"/>
                </a:solidFill>
                <a:highlight>
                  <a:schemeClr val="dk2"/>
                </a:highlight>
              </a:defRPr>
            </a:lvl7pPr>
            <a:lvl8pPr lvl="7" rtl="0">
              <a:spcBef>
                <a:spcPts val="0"/>
              </a:spcBef>
              <a:spcAft>
                <a:spcPts val="0"/>
              </a:spcAft>
              <a:buClr>
                <a:schemeClr val="lt1"/>
              </a:buClr>
              <a:buSzPts val="3200"/>
              <a:buNone/>
              <a:defRPr>
                <a:solidFill>
                  <a:schemeClr val="lt1"/>
                </a:solidFill>
                <a:highlight>
                  <a:schemeClr val="dk2"/>
                </a:highlight>
              </a:defRPr>
            </a:lvl8pPr>
            <a:lvl9pPr lvl="8" rtl="0">
              <a:spcBef>
                <a:spcPts val="0"/>
              </a:spcBef>
              <a:spcAft>
                <a:spcPts val="0"/>
              </a:spcAft>
              <a:buClr>
                <a:schemeClr val="lt1"/>
              </a:buClr>
              <a:buSzPts val="3200"/>
              <a:buNone/>
              <a:defRPr>
                <a:solidFill>
                  <a:schemeClr val="lt1"/>
                </a:solidFill>
                <a:highlight>
                  <a:schemeClr val="dk2"/>
                </a:highlight>
              </a:defRPr>
            </a:lvl9pPr>
          </a:lstStyle>
          <a:p/>
        </p:txBody>
      </p:sp>
      <p:sp>
        <p:nvSpPr>
          <p:cNvPr id="113" name="Google Shape;113;p24"/>
          <p:cNvSpPr txBox="1"/>
          <p:nvPr>
            <p:ph idx="1" type="subTitle"/>
          </p:nvPr>
        </p:nvSpPr>
        <p:spPr>
          <a:xfrm>
            <a:off x="2372689" y="1927359"/>
            <a:ext cx="2013600" cy="351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solidFill>
                  <a:schemeClr val="dk2"/>
                </a:solidFill>
                <a:latin typeface="Manrope"/>
                <a:ea typeface="Manrope"/>
                <a:cs typeface="Manrope"/>
                <a:sym typeface="Manrope"/>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
        <p:nvSpPr>
          <p:cNvPr id="114" name="Google Shape;114;p24"/>
          <p:cNvSpPr txBox="1"/>
          <p:nvPr>
            <p:ph idx="2" type="subTitle"/>
          </p:nvPr>
        </p:nvSpPr>
        <p:spPr>
          <a:xfrm>
            <a:off x="2372689" y="2278234"/>
            <a:ext cx="20136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5" name="Google Shape;115;p24"/>
          <p:cNvSpPr txBox="1"/>
          <p:nvPr>
            <p:ph idx="3" type="subTitle"/>
          </p:nvPr>
        </p:nvSpPr>
        <p:spPr>
          <a:xfrm>
            <a:off x="6079914" y="1927359"/>
            <a:ext cx="2013600" cy="351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solidFill>
                  <a:schemeClr val="dk2"/>
                </a:solidFill>
                <a:latin typeface="Manrope"/>
                <a:ea typeface="Manrope"/>
                <a:cs typeface="Manrope"/>
                <a:sym typeface="Manrop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16" name="Google Shape;116;p24"/>
          <p:cNvSpPr txBox="1"/>
          <p:nvPr>
            <p:ph idx="4" type="subTitle"/>
          </p:nvPr>
        </p:nvSpPr>
        <p:spPr>
          <a:xfrm>
            <a:off x="6079914" y="2278234"/>
            <a:ext cx="20136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7" name="Google Shape;117;p24"/>
          <p:cNvSpPr txBox="1"/>
          <p:nvPr>
            <p:ph idx="5" type="subTitle"/>
          </p:nvPr>
        </p:nvSpPr>
        <p:spPr>
          <a:xfrm>
            <a:off x="2372689" y="3557562"/>
            <a:ext cx="2013600" cy="351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solidFill>
                  <a:schemeClr val="dk2"/>
                </a:solidFill>
                <a:latin typeface="Manrope"/>
                <a:ea typeface="Manrope"/>
                <a:cs typeface="Manrope"/>
                <a:sym typeface="Manrope"/>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
        <p:nvSpPr>
          <p:cNvPr id="118" name="Google Shape;118;p24"/>
          <p:cNvSpPr txBox="1"/>
          <p:nvPr>
            <p:ph idx="6" type="subTitle"/>
          </p:nvPr>
        </p:nvSpPr>
        <p:spPr>
          <a:xfrm>
            <a:off x="2372689" y="3908561"/>
            <a:ext cx="20136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9" name="Google Shape;119;p24"/>
          <p:cNvSpPr txBox="1"/>
          <p:nvPr>
            <p:ph idx="7" type="subTitle"/>
          </p:nvPr>
        </p:nvSpPr>
        <p:spPr>
          <a:xfrm>
            <a:off x="6079914" y="3557562"/>
            <a:ext cx="2013600" cy="351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solidFill>
                  <a:schemeClr val="dk2"/>
                </a:solidFill>
                <a:latin typeface="Manrope"/>
                <a:ea typeface="Manrope"/>
                <a:cs typeface="Manrope"/>
                <a:sym typeface="Manrop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20" name="Google Shape;120;p24"/>
          <p:cNvSpPr txBox="1"/>
          <p:nvPr>
            <p:ph idx="8" type="subTitle"/>
          </p:nvPr>
        </p:nvSpPr>
        <p:spPr>
          <a:xfrm>
            <a:off x="6079914" y="3908561"/>
            <a:ext cx="20136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BLANK_15">
    <p:spTree>
      <p:nvGrpSpPr>
        <p:cNvPr id="121" name="Shape 121"/>
        <p:cNvGrpSpPr/>
        <p:nvPr/>
      </p:nvGrpSpPr>
      <p:grpSpPr>
        <a:xfrm>
          <a:off x="0" y="0"/>
          <a:ext cx="0" cy="0"/>
          <a:chOff x="0" y="0"/>
          <a:chExt cx="0" cy="0"/>
        </a:xfrm>
      </p:grpSpPr>
      <p:sp>
        <p:nvSpPr>
          <p:cNvPr id="122" name="Google Shape;122;p25"/>
          <p:cNvSpPr txBox="1"/>
          <p:nvPr>
            <p:ph type="title"/>
          </p:nvPr>
        </p:nvSpPr>
        <p:spPr>
          <a:xfrm>
            <a:off x="713100" y="539400"/>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200"/>
              <a:buNone/>
              <a:defRPr>
                <a:solidFill>
                  <a:schemeClr val="lt1"/>
                </a:solidFill>
                <a:highlight>
                  <a:schemeClr val="dk2"/>
                </a:highlight>
              </a:defRPr>
            </a:lvl1pPr>
            <a:lvl2pPr lvl="1" rtl="0">
              <a:spcBef>
                <a:spcPts val="0"/>
              </a:spcBef>
              <a:spcAft>
                <a:spcPts val="0"/>
              </a:spcAft>
              <a:buClr>
                <a:schemeClr val="lt1"/>
              </a:buClr>
              <a:buSzPts val="3200"/>
              <a:buNone/>
              <a:defRPr>
                <a:solidFill>
                  <a:schemeClr val="lt1"/>
                </a:solidFill>
                <a:highlight>
                  <a:schemeClr val="dk2"/>
                </a:highlight>
              </a:defRPr>
            </a:lvl2pPr>
            <a:lvl3pPr lvl="2" rtl="0">
              <a:spcBef>
                <a:spcPts val="0"/>
              </a:spcBef>
              <a:spcAft>
                <a:spcPts val="0"/>
              </a:spcAft>
              <a:buClr>
                <a:schemeClr val="lt1"/>
              </a:buClr>
              <a:buSzPts val="3200"/>
              <a:buNone/>
              <a:defRPr>
                <a:solidFill>
                  <a:schemeClr val="lt1"/>
                </a:solidFill>
                <a:highlight>
                  <a:schemeClr val="dk2"/>
                </a:highlight>
              </a:defRPr>
            </a:lvl3pPr>
            <a:lvl4pPr lvl="3" rtl="0">
              <a:spcBef>
                <a:spcPts val="0"/>
              </a:spcBef>
              <a:spcAft>
                <a:spcPts val="0"/>
              </a:spcAft>
              <a:buClr>
                <a:schemeClr val="lt1"/>
              </a:buClr>
              <a:buSzPts val="3200"/>
              <a:buNone/>
              <a:defRPr>
                <a:solidFill>
                  <a:schemeClr val="lt1"/>
                </a:solidFill>
                <a:highlight>
                  <a:schemeClr val="dk2"/>
                </a:highlight>
              </a:defRPr>
            </a:lvl4pPr>
            <a:lvl5pPr lvl="4" rtl="0">
              <a:spcBef>
                <a:spcPts val="0"/>
              </a:spcBef>
              <a:spcAft>
                <a:spcPts val="0"/>
              </a:spcAft>
              <a:buClr>
                <a:schemeClr val="lt1"/>
              </a:buClr>
              <a:buSzPts val="3200"/>
              <a:buNone/>
              <a:defRPr>
                <a:solidFill>
                  <a:schemeClr val="lt1"/>
                </a:solidFill>
                <a:highlight>
                  <a:schemeClr val="dk2"/>
                </a:highlight>
              </a:defRPr>
            </a:lvl5pPr>
            <a:lvl6pPr lvl="5" rtl="0">
              <a:spcBef>
                <a:spcPts val="0"/>
              </a:spcBef>
              <a:spcAft>
                <a:spcPts val="0"/>
              </a:spcAft>
              <a:buClr>
                <a:schemeClr val="lt1"/>
              </a:buClr>
              <a:buSzPts val="3200"/>
              <a:buNone/>
              <a:defRPr>
                <a:solidFill>
                  <a:schemeClr val="lt1"/>
                </a:solidFill>
                <a:highlight>
                  <a:schemeClr val="dk2"/>
                </a:highlight>
              </a:defRPr>
            </a:lvl6pPr>
            <a:lvl7pPr lvl="6" rtl="0">
              <a:spcBef>
                <a:spcPts val="0"/>
              </a:spcBef>
              <a:spcAft>
                <a:spcPts val="0"/>
              </a:spcAft>
              <a:buClr>
                <a:schemeClr val="lt1"/>
              </a:buClr>
              <a:buSzPts val="3200"/>
              <a:buNone/>
              <a:defRPr>
                <a:solidFill>
                  <a:schemeClr val="lt1"/>
                </a:solidFill>
                <a:highlight>
                  <a:schemeClr val="dk2"/>
                </a:highlight>
              </a:defRPr>
            </a:lvl7pPr>
            <a:lvl8pPr lvl="7" rtl="0">
              <a:spcBef>
                <a:spcPts val="0"/>
              </a:spcBef>
              <a:spcAft>
                <a:spcPts val="0"/>
              </a:spcAft>
              <a:buClr>
                <a:schemeClr val="lt1"/>
              </a:buClr>
              <a:buSzPts val="3200"/>
              <a:buNone/>
              <a:defRPr>
                <a:solidFill>
                  <a:schemeClr val="lt1"/>
                </a:solidFill>
                <a:highlight>
                  <a:schemeClr val="dk2"/>
                </a:highlight>
              </a:defRPr>
            </a:lvl8pPr>
            <a:lvl9pPr lvl="8" rtl="0">
              <a:spcBef>
                <a:spcPts val="0"/>
              </a:spcBef>
              <a:spcAft>
                <a:spcPts val="0"/>
              </a:spcAft>
              <a:buClr>
                <a:schemeClr val="lt1"/>
              </a:buClr>
              <a:buSzPts val="3200"/>
              <a:buNone/>
              <a:defRPr>
                <a:solidFill>
                  <a:schemeClr val="lt1"/>
                </a:solidFill>
                <a:highlight>
                  <a:schemeClr val="dk2"/>
                </a:highlight>
              </a:defRPr>
            </a:lvl9pPr>
          </a:lstStyle>
          <a:p/>
        </p:txBody>
      </p:sp>
      <p:sp>
        <p:nvSpPr>
          <p:cNvPr id="123" name="Google Shape;123;p25"/>
          <p:cNvSpPr txBox="1"/>
          <p:nvPr>
            <p:ph idx="2" type="title"/>
          </p:nvPr>
        </p:nvSpPr>
        <p:spPr>
          <a:xfrm>
            <a:off x="774079" y="3071843"/>
            <a:ext cx="1776300" cy="379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1800"/>
              <a:buNone/>
              <a:defRPr sz="18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124" name="Google Shape;124;p25"/>
          <p:cNvSpPr txBox="1"/>
          <p:nvPr>
            <p:ph idx="1" type="subTitle"/>
          </p:nvPr>
        </p:nvSpPr>
        <p:spPr>
          <a:xfrm>
            <a:off x="774079" y="3451163"/>
            <a:ext cx="1776300" cy="76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5" name="Google Shape;125;p25"/>
          <p:cNvSpPr txBox="1"/>
          <p:nvPr>
            <p:ph idx="3" type="title"/>
          </p:nvPr>
        </p:nvSpPr>
        <p:spPr>
          <a:xfrm>
            <a:off x="2714080" y="3071843"/>
            <a:ext cx="1776300" cy="379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1800"/>
              <a:buNone/>
              <a:defRPr sz="18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126" name="Google Shape;126;p25"/>
          <p:cNvSpPr txBox="1"/>
          <p:nvPr>
            <p:ph idx="4" type="subTitle"/>
          </p:nvPr>
        </p:nvSpPr>
        <p:spPr>
          <a:xfrm>
            <a:off x="2714080" y="3451163"/>
            <a:ext cx="1776300" cy="76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7" name="Google Shape;127;p25"/>
          <p:cNvSpPr txBox="1"/>
          <p:nvPr>
            <p:ph idx="5" type="title"/>
          </p:nvPr>
        </p:nvSpPr>
        <p:spPr>
          <a:xfrm>
            <a:off x="4654074" y="3071843"/>
            <a:ext cx="1776300" cy="379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1800"/>
              <a:buNone/>
              <a:defRPr sz="18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128" name="Google Shape;128;p25"/>
          <p:cNvSpPr txBox="1"/>
          <p:nvPr>
            <p:ph idx="6" type="subTitle"/>
          </p:nvPr>
        </p:nvSpPr>
        <p:spPr>
          <a:xfrm>
            <a:off x="4654074" y="3451163"/>
            <a:ext cx="1776300" cy="76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9" name="Google Shape;129;p25"/>
          <p:cNvSpPr txBox="1"/>
          <p:nvPr>
            <p:ph idx="7" type="title"/>
          </p:nvPr>
        </p:nvSpPr>
        <p:spPr>
          <a:xfrm>
            <a:off x="6594075" y="3071843"/>
            <a:ext cx="1776300" cy="379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1800"/>
              <a:buNone/>
              <a:defRPr sz="18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130" name="Google Shape;130;p25"/>
          <p:cNvSpPr txBox="1"/>
          <p:nvPr>
            <p:ph idx="8" type="subTitle"/>
          </p:nvPr>
        </p:nvSpPr>
        <p:spPr>
          <a:xfrm>
            <a:off x="6594075" y="3451163"/>
            <a:ext cx="1776300" cy="76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3">
    <p:spTree>
      <p:nvGrpSpPr>
        <p:cNvPr id="131" name="Shape 131"/>
        <p:cNvGrpSpPr/>
        <p:nvPr/>
      </p:nvGrpSpPr>
      <p:grpSpPr>
        <a:xfrm>
          <a:off x="0" y="0"/>
          <a:ext cx="0" cy="0"/>
          <a:chOff x="0" y="0"/>
          <a:chExt cx="0" cy="0"/>
        </a:xfrm>
      </p:grpSpPr>
      <p:sp>
        <p:nvSpPr>
          <p:cNvPr id="132" name="Google Shape;132;p26"/>
          <p:cNvSpPr txBox="1"/>
          <p:nvPr>
            <p:ph type="title"/>
          </p:nvPr>
        </p:nvSpPr>
        <p:spPr>
          <a:xfrm>
            <a:off x="713100" y="539400"/>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200"/>
              <a:buNone/>
              <a:defRPr>
                <a:solidFill>
                  <a:schemeClr val="lt1"/>
                </a:solidFill>
                <a:highlight>
                  <a:schemeClr val="dk2"/>
                </a:highlight>
              </a:defRPr>
            </a:lvl1pPr>
            <a:lvl2pPr lvl="1" rtl="0">
              <a:spcBef>
                <a:spcPts val="0"/>
              </a:spcBef>
              <a:spcAft>
                <a:spcPts val="0"/>
              </a:spcAft>
              <a:buClr>
                <a:schemeClr val="lt1"/>
              </a:buClr>
              <a:buSzPts val="3200"/>
              <a:buNone/>
              <a:defRPr>
                <a:solidFill>
                  <a:schemeClr val="lt1"/>
                </a:solidFill>
                <a:highlight>
                  <a:schemeClr val="dk2"/>
                </a:highlight>
              </a:defRPr>
            </a:lvl2pPr>
            <a:lvl3pPr lvl="2" rtl="0">
              <a:spcBef>
                <a:spcPts val="0"/>
              </a:spcBef>
              <a:spcAft>
                <a:spcPts val="0"/>
              </a:spcAft>
              <a:buClr>
                <a:schemeClr val="lt1"/>
              </a:buClr>
              <a:buSzPts val="3200"/>
              <a:buNone/>
              <a:defRPr>
                <a:solidFill>
                  <a:schemeClr val="lt1"/>
                </a:solidFill>
                <a:highlight>
                  <a:schemeClr val="dk2"/>
                </a:highlight>
              </a:defRPr>
            </a:lvl3pPr>
            <a:lvl4pPr lvl="3" rtl="0">
              <a:spcBef>
                <a:spcPts val="0"/>
              </a:spcBef>
              <a:spcAft>
                <a:spcPts val="0"/>
              </a:spcAft>
              <a:buClr>
                <a:schemeClr val="lt1"/>
              </a:buClr>
              <a:buSzPts val="3200"/>
              <a:buNone/>
              <a:defRPr>
                <a:solidFill>
                  <a:schemeClr val="lt1"/>
                </a:solidFill>
                <a:highlight>
                  <a:schemeClr val="dk2"/>
                </a:highlight>
              </a:defRPr>
            </a:lvl4pPr>
            <a:lvl5pPr lvl="4" rtl="0">
              <a:spcBef>
                <a:spcPts val="0"/>
              </a:spcBef>
              <a:spcAft>
                <a:spcPts val="0"/>
              </a:spcAft>
              <a:buClr>
                <a:schemeClr val="lt1"/>
              </a:buClr>
              <a:buSzPts val="3200"/>
              <a:buNone/>
              <a:defRPr>
                <a:solidFill>
                  <a:schemeClr val="lt1"/>
                </a:solidFill>
                <a:highlight>
                  <a:schemeClr val="dk2"/>
                </a:highlight>
              </a:defRPr>
            </a:lvl5pPr>
            <a:lvl6pPr lvl="5" rtl="0">
              <a:spcBef>
                <a:spcPts val="0"/>
              </a:spcBef>
              <a:spcAft>
                <a:spcPts val="0"/>
              </a:spcAft>
              <a:buClr>
                <a:schemeClr val="lt1"/>
              </a:buClr>
              <a:buSzPts val="3200"/>
              <a:buNone/>
              <a:defRPr>
                <a:solidFill>
                  <a:schemeClr val="lt1"/>
                </a:solidFill>
                <a:highlight>
                  <a:schemeClr val="dk2"/>
                </a:highlight>
              </a:defRPr>
            </a:lvl6pPr>
            <a:lvl7pPr lvl="6" rtl="0">
              <a:spcBef>
                <a:spcPts val="0"/>
              </a:spcBef>
              <a:spcAft>
                <a:spcPts val="0"/>
              </a:spcAft>
              <a:buClr>
                <a:schemeClr val="lt1"/>
              </a:buClr>
              <a:buSzPts val="3200"/>
              <a:buNone/>
              <a:defRPr>
                <a:solidFill>
                  <a:schemeClr val="lt1"/>
                </a:solidFill>
                <a:highlight>
                  <a:schemeClr val="dk2"/>
                </a:highlight>
              </a:defRPr>
            </a:lvl7pPr>
            <a:lvl8pPr lvl="7" rtl="0">
              <a:spcBef>
                <a:spcPts val="0"/>
              </a:spcBef>
              <a:spcAft>
                <a:spcPts val="0"/>
              </a:spcAft>
              <a:buClr>
                <a:schemeClr val="lt1"/>
              </a:buClr>
              <a:buSzPts val="3200"/>
              <a:buNone/>
              <a:defRPr>
                <a:solidFill>
                  <a:schemeClr val="lt1"/>
                </a:solidFill>
                <a:highlight>
                  <a:schemeClr val="dk2"/>
                </a:highlight>
              </a:defRPr>
            </a:lvl8pPr>
            <a:lvl9pPr lvl="8" rtl="0">
              <a:spcBef>
                <a:spcPts val="0"/>
              </a:spcBef>
              <a:spcAft>
                <a:spcPts val="0"/>
              </a:spcAft>
              <a:buClr>
                <a:schemeClr val="lt1"/>
              </a:buClr>
              <a:buSzPts val="3200"/>
              <a:buNone/>
              <a:defRPr>
                <a:solidFill>
                  <a:schemeClr val="lt1"/>
                </a:solidFill>
                <a:highlight>
                  <a:schemeClr val="dk2"/>
                </a:highlight>
              </a:defRPr>
            </a:lvl9pPr>
          </a:lstStyle>
          <a:p/>
        </p:txBody>
      </p:sp>
      <p:sp>
        <p:nvSpPr>
          <p:cNvPr id="133" name="Google Shape;133;p26"/>
          <p:cNvSpPr txBox="1"/>
          <p:nvPr>
            <p:ph idx="2" type="title"/>
          </p:nvPr>
        </p:nvSpPr>
        <p:spPr>
          <a:xfrm>
            <a:off x="2272855" y="1366950"/>
            <a:ext cx="1264800" cy="364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1800"/>
              <a:buNone/>
              <a:defRPr sz="18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134" name="Google Shape;134;p26"/>
          <p:cNvSpPr txBox="1"/>
          <p:nvPr>
            <p:ph idx="1" type="subTitle"/>
          </p:nvPr>
        </p:nvSpPr>
        <p:spPr>
          <a:xfrm>
            <a:off x="2272855" y="1731038"/>
            <a:ext cx="1927800" cy="55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5" name="Google Shape;135;p26"/>
          <p:cNvSpPr txBox="1"/>
          <p:nvPr>
            <p:ph idx="3" type="title"/>
          </p:nvPr>
        </p:nvSpPr>
        <p:spPr>
          <a:xfrm>
            <a:off x="5896955" y="3588081"/>
            <a:ext cx="1264800" cy="364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1800"/>
              <a:buNone/>
              <a:defRPr sz="18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136" name="Google Shape;136;p26"/>
          <p:cNvSpPr txBox="1"/>
          <p:nvPr>
            <p:ph idx="4" type="subTitle"/>
          </p:nvPr>
        </p:nvSpPr>
        <p:spPr>
          <a:xfrm>
            <a:off x="5896955" y="3952739"/>
            <a:ext cx="1927800" cy="55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7" name="Google Shape;137;p26"/>
          <p:cNvSpPr txBox="1"/>
          <p:nvPr>
            <p:ph idx="5" type="title"/>
          </p:nvPr>
        </p:nvSpPr>
        <p:spPr>
          <a:xfrm>
            <a:off x="5896955" y="1366950"/>
            <a:ext cx="1264800" cy="364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1800"/>
              <a:buNone/>
              <a:defRPr sz="18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138" name="Google Shape;138;p26"/>
          <p:cNvSpPr txBox="1"/>
          <p:nvPr>
            <p:ph idx="6" type="subTitle"/>
          </p:nvPr>
        </p:nvSpPr>
        <p:spPr>
          <a:xfrm>
            <a:off x="5896955" y="1731038"/>
            <a:ext cx="1927800" cy="55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9" name="Google Shape;139;p26"/>
          <p:cNvSpPr txBox="1"/>
          <p:nvPr>
            <p:ph idx="7" type="title"/>
          </p:nvPr>
        </p:nvSpPr>
        <p:spPr>
          <a:xfrm>
            <a:off x="2272855" y="2477515"/>
            <a:ext cx="1264800" cy="364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1800"/>
              <a:buNone/>
              <a:defRPr sz="18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140" name="Google Shape;140;p26"/>
          <p:cNvSpPr txBox="1"/>
          <p:nvPr>
            <p:ph idx="8" type="subTitle"/>
          </p:nvPr>
        </p:nvSpPr>
        <p:spPr>
          <a:xfrm>
            <a:off x="2272855" y="2841888"/>
            <a:ext cx="1927800" cy="55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1" name="Google Shape;141;p26"/>
          <p:cNvSpPr txBox="1"/>
          <p:nvPr>
            <p:ph idx="9" type="title"/>
          </p:nvPr>
        </p:nvSpPr>
        <p:spPr>
          <a:xfrm>
            <a:off x="2272855" y="3588080"/>
            <a:ext cx="1264800" cy="364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1800"/>
              <a:buNone/>
              <a:defRPr sz="18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142" name="Google Shape;142;p26"/>
          <p:cNvSpPr txBox="1"/>
          <p:nvPr>
            <p:ph idx="13" type="subTitle"/>
          </p:nvPr>
        </p:nvSpPr>
        <p:spPr>
          <a:xfrm>
            <a:off x="2272855" y="3952739"/>
            <a:ext cx="1927800" cy="55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3" name="Google Shape;143;p26"/>
          <p:cNvSpPr txBox="1"/>
          <p:nvPr>
            <p:ph idx="14" type="title"/>
          </p:nvPr>
        </p:nvSpPr>
        <p:spPr>
          <a:xfrm>
            <a:off x="5896955" y="2477515"/>
            <a:ext cx="1264800" cy="364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1800"/>
              <a:buNone/>
              <a:defRPr sz="18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144" name="Google Shape;144;p26"/>
          <p:cNvSpPr txBox="1"/>
          <p:nvPr>
            <p:ph idx="15" type="subTitle"/>
          </p:nvPr>
        </p:nvSpPr>
        <p:spPr>
          <a:xfrm>
            <a:off x="5896955" y="2841888"/>
            <a:ext cx="1927800" cy="55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9">
    <p:spTree>
      <p:nvGrpSpPr>
        <p:cNvPr id="145" name="Shape 145"/>
        <p:cNvGrpSpPr/>
        <p:nvPr/>
      </p:nvGrpSpPr>
      <p:grpSpPr>
        <a:xfrm>
          <a:off x="0" y="0"/>
          <a:ext cx="0" cy="0"/>
          <a:chOff x="0" y="0"/>
          <a:chExt cx="0" cy="0"/>
        </a:xfrm>
      </p:grpSpPr>
      <p:sp>
        <p:nvSpPr>
          <p:cNvPr id="146" name="Google Shape;146;p27"/>
          <p:cNvSpPr txBox="1"/>
          <p:nvPr>
            <p:ph hasCustomPrompt="1" type="title"/>
          </p:nvPr>
        </p:nvSpPr>
        <p:spPr>
          <a:xfrm>
            <a:off x="838875" y="2343453"/>
            <a:ext cx="2209200" cy="820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500"/>
              <a:buNone/>
              <a:defRPr sz="6000">
                <a:solidFill>
                  <a:schemeClr val="dk2"/>
                </a:solidFill>
              </a:defRPr>
            </a:lvl1pPr>
            <a:lvl2pPr lvl="1" rtl="0" algn="ctr">
              <a:spcBef>
                <a:spcPts val="0"/>
              </a:spcBef>
              <a:spcAft>
                <a:spcPts val="0"/>
              </a:spcAft>
              <a:buClr>
                <a:schemeClr val="dk2"/>
              </a:buClr>
              <a:buSzPts val="4500"/>
              <a:buNone/>
              <a:defRPr sz="4500">
                <a:solidFill>
                  <a:schemeClr val="dk2"/>
                </a:solidFill>
              </a:defRPr>
            </a:lvl2pPr>
            <a:lvl3pPr lvl="2" rtl="0" algn="ctr">
              <a:spcBef>
                <a:spcPts val="0"/>
              </a:spcBef>
              <a:spcAft>
                <a:spcPts val="0"/>
              </a:spcAft>
              <a:buClr>
                <a:schemeClr val="dk2"/>
              </a:buClr>
              <a:buSzPts val="4500"/>
              <a:buNone/>
              <a:defRPr sz="4500">
                <a:solidFill>
                  <a:schemeClr val="dk2"/>
                </a:solidFill>
              </a:defRPr>
            </a:lvl3pPr>
            <a:lvl4pPr lvl="3" rtl="0" algn="ctr">
              <a:spcBef>
                <a:spcPts val="0"/>
              </a:spcBef>
              <a:spcAft>
                <a:spcPts val="0"/>
              </a:spcAft>
              <a:buClr>
                <a:schemeClr val="dk2"/>
              </a:buClr>
              <a:buSzPts val="4500"/>
              <a:buNone/>
              <a:defRPr sz="4500">
                <a:solidFill>
                  <a:schemeClr val="dk2"/>
                </a:solidFill>
              </a:defRPr>
            </a:lvl4pPr>
            <a:lvl5pPr lvl="4" rtl="0" algn="ctr">
              <a:spcBef>
                <a:spcPts val="0"/>
              </a:spcBef>
              <a:spcAft>
                <a:spcPts val="0"/>
              </a:spcAft>
              <a:buClr>
                <a:schemeClr val="dk2"/>
              </a:buClr>
              <a:buSzPts val="4500"/>
              <a:buNone/>
              <a:defRPr sz="4500">
                <a:solidFill>
                  <a:schemeClr val="dk2"/>
                </a:solidFill>
              </a:defRPr>
            </a:lvl5pPr>
            <a:lvl6pPr lvl="5" rtl="0" algn="ctr">
              <a:spcBef>
                <a:spcPts val="0"/>
              </a:spcBef>
              <a:spcAft>
                <a:spcPts val="0"/>
              </a:spcAft>
              <a:buClr>
                <a:schemeClr val="dk2"/>
              </a:buClr>
              <a:buSzPts val="4500"/>
              <a:buNone/>
              <a:defRPr sz="4500">
                <a:solidFill>
                  <a:schemeClr val="dk2"/>
                </a:solidFill>
              </a:defRPr>
            </a:lvl6pPr>
            <a:lvl7pPr lvl="6" rtl="0" algn="ctr">
              <a:spcBef>
                <a:spcPts val="0"/>
              </a:spcBef>
              <a:spcAft>
                <a:spcPts val="0"/>
              </a:spcAft>
              <a:buClr>
                <a:schemeClr val="dk2"/>
              </a:buClr>
              <a:buSzPts val="4500"/>
              <a:buNone/>
              <a:defRPr sz="4500">
                <a:solidFill>
                  <a:schemeClr val="dk2"/>
                </a:solidFill>
              </a:defRPr>
            </a:lvl7pPr>
            <a:lvl8pPr lvl="7" rtl="0" algn="ctr">
              <a:spcBef>
                <a:spcPts val="0"/>
              </a:spcBef>
              <a:spcAft>
                <a:spcPts val="0"/>
              </a:spcAft>
              <a:buClr>
                <a:schemeClr val="dk2"/>
              </a:buClr>
              <a:buSzPts val="4500"/>
              <a:buNone/>
              <a:defRPr sz="4500">
                <a:solidFill>
                  <a:schemeClr val="dk2"/>
                </a:solidFill>
              </a:defRPr>
            </a:lvl8pPr>
            <a:lvl9pPr lvl="8" rtl="0" algn="ctr">
              <a:spcBef>
                <a:spcPts val="0"/>
              </a:spcBef>
              <a:spcAft>
                <a:spcPts val="0"/>
              </a:spcAft>
              <a:buClr>
                <a:schemeClr val="dk2"/>
              </a:buClr>
              <a:buSzPts val="4500"/>
              <a:buNone/>
              <a:defRPr sz="4500">
                <a:solidFill>
                  <a:schemeClr val="dk2"/>
                </a:solidFill>
              </a:defRPr>
            </a:lvl9pPr>
          </a:lstStyle>
          <a:p>
            <a:r>
              <a:t>xx%</a:t>
            </a:r>
          </a:p>
        </p:txBody>
      </p:sp>
      <p:sp>
        <p:nvSpPr>
          <p:cNvPr id="147" name="Google Shape;147;p27"/>
          <p:cNvSpPr txBox="1"/>
          <p:nvPr>
            <p:ph hasCustomPrompt="1" idx="2" type="title"/>
          </p:nvPr>
        </p:nvSpPr>
        <p:spPr>
          <a:xfrm>
            <a:off x="3467400" y="2343453"/>
            <a:ext cx="2209200" cy="820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500"/>
              <a:buNone/>
              <a:defRPr sz="6000">
                <a:solidFill>
                  <a:schemeClr val="dk2"/>
                </a:solidFill>
              </a:defRPr>
            </a:lvl1pPr>
            <a:lvl2pPr lvl="1" rtl="0" algn="ctr">
              <a:spcBef>
                <a:spcPts val="0"/>
              </a:spcBef>
              <a:spcAft>
                <a:spcPts val="0"/>
              </a:spcAft>
              <a:buClr>
                <a:schemeClr val="dk2"/>
              </a:buClr>
              <a:buSzPts val="4500"/>
              <a:buNone/>
              <a:defRPr sz="4500">
                <a:solidFill>
                  <a:schemeClr val="dk2"/>
                </a:solidFill>
              </a:defRPr>
            </a:lvl2pPr>
            <a:lvl3pPr lvl="2" rtl="0" algn="ctr">
              <a:spcBef>
                <a:spcPts val="0"/>
              </a:spcBef>
              <a:spcAft>
                <a:spcPts val="0"/>
              </a:spcAft>
              <a:buClr>
                <a:schemeClr val="dk2"/>
              </a:buClr>
              <a:buSzPts val="4500"/>
              <a:buNone/>
              <a:defRPr sz="4500">
                <a:solidFill>
                  <a:schemeClr val="dk2"/>
                </a:solidFill>
              </a:defRPr>
            </a:lvl3pPr>
            <a:lvl4pPr lvl="3" rtl="0" algn="ctr">
              <a:spcBef>
                <a:spcPts val="0"/>
              </a:spcBef>
              <a:spcAft>
                <a:spcPts val="0"/>
              </a:spcAft>
              <a:buClr>
                <a:schemeClr val="dk2"/>
              </a:buClr>
              <a:buSzPts val="4500"/>
              <a:buNone/>
              <a:defRPr sz="4500">
                <a:solidFill>
                  <a:schemeClr val="dk2"/>
                </a:solidFill>
              </a:defRPr>
            </a:lvl4pPr>
            <a:lvl5pPr lvl="4" rtl="0" algn="ctr">
              <a:spcBef>
                <a:spcPts val="0"/>
              </a:spcBef>
              <a:spcAft>
                <a:spcPts val="0"/>
              </a:spcAft>
              <a:buClr>
                <a:schemeClr val="dk2"/>
              </a:buClr>
              <a:buSzPts val="4500"/>
              <a:buNone/>
              <a:defRPr sz="4500">
                <a:solidFill>
                  <a:schemeClr val="dk2"/>
                </a:solidFill>
              </a:defRPr>
            </a:lvl5pPr>
            <a:lvl6pPr lvl="5" rtl="0" algn="ctr">
              <a:spcBef>
                <a:spcPts val="0"/>
              </a:spcBef>
              <a:spcAft>
                <a:spcPts val="0"/>
              </a:spcAft>
              <a:buClr>
                <a:schemeClr val="dk2"/>
              </a:buClr>
              <a:buSzPts val="4500"/>
              <a:buNone/>
              <a:defRPr sz="4500">
                <a:solidFill>
                  <a:schemeClr val="dk2"/>
                </a:solidFill>
              </a:defRPr>
            </a:lvl6pPr>
            <a:lvl7pPr lvl="6" rtl="0" algn="ctr">
              <a:spcBef>
                <a:spcPts val="0"/>
              </a:spcBef>
              <a:spcAft>
                <a:spcPts val="0"/>
              </a:spcAft>
              <a:buClr>
                <a:schemeClr val="dk2"/>
              </a:buClr>
              <a:buSzPts val="4500"/>
              <a:buNone/>
              <a:defRPr sz="4500">
                <a:solidFill>
                  <a:schemeClr val="dk2"/>
                </a:solidFill>
              </a:defRPr>
            </a:lvl7pPr>
            <a:lvl8pPr lvl="7" rtl="0" algn="ctr">
              <a:spcBef>
                <a:spcPts val="0"/>
              </a:spcBef>
              <a:spcAft>
                <a:spcPts val="0"/>
              </a:spcAft>
              <a:buClr>
                <a:schemeClr val="dk2"/>
              </a:buClr>
              <a:buSzPts val="4500"/>
              <a:buNone/>
              <a:defRPr sz="4500">
                <a:solidFill>
                  <a:schemeClr val="dk2"/>
                </a:solidFill>
              </a:defRPr>
            </a:lvl8pPr>
            <a:lvl9pPr lvl="8" rtl="0" algn="ctr">
              <a:spcBef>
                <a:spcPts val="0"/>
              </a:spcBef>
              <a:spcAft>
                <a:spcPts val="0"/>
              </a:spcAft>
              <a:buClr>
                <a:schemeClr val="dk2"/>
              </a:buClr>
              <a:buSzPts val="4500"/>
              <a:buNone/>
              <a:defRPr sz="4500">
                <a:solidFill>
                  <a:schemeClr val="dk2"/>
                </a:solidFill>
              </a:defRPr>
            </a:lvl9pPr>
          </a:lstStyle>
          <a:p>
            <a:r>
              <a:t>xx%</a:t>
            </a:r>
          </a:p>
        </p:txBody>
      </p:sp>
      <p:sp>
        <p:nvSpPr>
          <p:cNvPr id="148" name="Google Shape;148;p27"/>
          <p:cNvSpPr txBox="1"/>
          <p:nvPr>
            <p:ph hasCustomPrompt="1" idx="3" type="title"/>
          </p:nvPr>
        </p:nvSpPr>
        <p:spPr>
          <a:xfrm>
            <a:off x="6095925" y="2343453"/>
            <a:ext cx="2209200" cy="820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500"/>
              <a:buNone/>
              <a:defRPr sz="6000">
                <a:solidFill>
                  <a:schemeClr val="dk2"/>
                </a:solidFill>
              </a:defRPr>
            </a:lvl1pPr>
            <a:lvl2pPr lvl="1" rtl="0" algn="ctr">
              <a:spcBef>
                <a:spcPts val="0"/>
              </a:spcBef>
              <a:spcAft>
                <a:spcPts val="0"/>
              </a:spcAft>
              <a:buClr>
                <a:schemeClr val="dk2"/>
              </a:buClr>
              <a:buSzPts val="4500"/>
              <a:buNone/>
              <a:defRPr sz="4500">
                <a:solidFill>
                  <a:schemeClr val="dk2"/>
                </a:solidFill>
              </a:defRPr>
            </a:lvl2pPr>
            <a:lvl3pPr lvl="2" rtl="0" algn="ctr">
              <a:spcBef>
                <a:spcPts val="0"/>
              </a:spcBef>
              <a:spcAft>
                <a:spcPts val="0"/>
              </a:spcAft>
              <a:buClr>
                <a:schemeClr val="dk2"/>
              </a:buClr>
              <a:buSzPts val="4500"/>
              <a:buNone/>
              <a:defRPr sz="4500">
                <a:solidFill>
                  <a:schemeClr val="dk2"/>
                </a:solidFill>
              </a:defRPr>
            </a:lvl3pPr>
            <a:lvl4pPr lvl="3" rtl="0" algn="ctr">
              <a:spcBef>
                <a:spcPts val="0"/>
              </a:spcBef>
              <a:spcAft>
                <a:spcPts val="0"/>
              </a:spcAft>
              <a:buClr>
                <a:schemeClr val="dk2"/>
              </a:buClr>
              <a:buSzPts val="4500"/>
              <a:buNone/>
              <a:defRPr sz="4500">
                <a:solidFill>
                  <a:schemeClr val="dk2"/>
                </a:solidFill>
              </a:defRPr>
            </a:lvl4pPr>
            <a:lvl5pPr lvl="4" rtl="0" algn="ctr">
              <a:spcBef>
                <a:spcPts val="0"/>
              </a:spcBef>
              <a:spcAft>
                <a:spcPts val="0"/>
              </a:spcAft>
              <a:buClr>
                <a:schemeClr val="dk2"/>
              </a:buClr>
              <a:buSzPts val="4500"/>
              <a:buNone/>
              <a:defRPr sz="4500">
                <a:solidFill>
                  <a:schemeClr val="dk2"/>
                </a:solidFill>
              </a:defRPr>
            </a:lvl5pPr>
            <a:lvl6pPr lvl="5" rtl="0" algn="ctr">
              <a:spcBef>
                <a:spcPts val="0"/>
              </a:spcBef>
              <a:spcAft>
                <a:spcPts val="0"/>
              </a:spcAft>
              <a:buClr>
                <a:schemeClr val="dk2"/>
              </a:buClr>
              <a:buSzPts val="4500"/>
              <a:buNone/>
              <a:defRPr sz="4500">
                <a:solidFill>
                  <a:schemeClr val="dk2"/>
                </a:solidFill>
              </a:defRPr>
            </a:lvl6pPr>
            <a:lvl7pPr lvl="6" rtl="0" algn="ctr">
              <a:spcBef>
                <a:spcPts val="0"/>
              </a:spcBef>
              <a:spcAft>
                <a:spcPts val="0"/>
              </a:spcAft>
              <a:buClr>
                <a:schemeClr val="dk2"/>
              </a:buClr>
              <a:buSzPts val="4500"/>
              <a:buNone/>
              <a:defRPr sz="4500">
                <a:solidFill>
                  <a:schemeClr val="dk2"/>
                </a:solidFill>
              </a:defRPr>
            </a:lvl7pPr>
            <a:lvl8pPr lvl="7" rtl="0" algn="ctr">
              <a:spcBef>
                <a:spcPts val="0"/>
              </a:spcBef>
              <a:spcAft>
                <a:spcPts val="0"/>
              </a:spcAft>
              <a:buClr>
                <a:schemeClr val="dk2"/>
              </a:buClr>
              <a:buSzPts val="4500"/>
              <a:buNone/>
              <a:defRPr sz="4500">
                <a:solidFill>
                  <a:schemeClr val="dk2"/>
                </a:solidFill>
              </a:defRPr>
            </a:lvl8pPr>
            <a:lvl9pPr lvl="8" rtl="0" algn="ctr">
              <a:spcBef>
                <a:spcPts val="0"/>
              </a:spcBef>
              <a:spcAft>
                <a:spcPts val="0"/>
              </a:spcAft>
              <a:buClr>
                <a:schemeClr val="dk2"/>
              </a:buClr>
              <a:buSzPts val="4500"/>
              <a:buNone/>
              <a:defRPr sz="4500">
                <a:solidFill>
                  <a:schemeClr val="dk2"/>
                </a:solidFill>
              </a:defRPr>
            </a:lvl9pPr>
          </a:lstStyle>
          <a:p>
            <a:r>
              <a:t>xx%</a:t>
            </a:r>
          </a:p>
        </p:txBody>
      </p:sp>
      <p:sp>
        <p:nvSpPr>
          <p:cNvPr id="149" name="Google Shape;149;p27"/>
          <p:cNvSpPr txBox="1"/>
          <p:nvPr>
            <p:ph idx="4" type="title"/>
          </p:nvPr>
        </p:nvSpPr>
        <p:spPr>
          <a:xfrm>
            <a:off x="838875" y="3282205"/>
            <a:ext cx="2209200" cy="379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1800"/>
              <a:buNone/>
              <a:defRPr sz="18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150" name="Google Shape;150;p27"/>
          <p:cNvSpPr txBox="1"/>
          <p:nvPr>
            <p:ph idx="1" type="subTitle"/>
          </p:nvPr>
        </p:nvSpPr>
        <p:spPr>
          <a:xfrm>
            <a:off x="838875" y="3644714"/>
            <a:ext cx="2209200" cy="82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1" name="Google Shape;151;p27"/>
          <p:cNvSpPr txBox="1"/>
          <p:nvPr>
            <p:ph idx="5" type="title"/>
          </p:nvPr>
        </p:nvSpPr>
        <p:spPr>
          <a:xfrm>
            <a:off x="3467400" y="3282205"/>
            <a:ext cx="2209200" cy="379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1800"/>
              <a:buNone/>
              <a:defRPr sz="18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152" name="Google Shape;152;p27"/>
          <p:cNvSpPr txBox="1"/>
          <p:nvPr>
            <p:ph idx="6" type="subTitle"/>
          </p:nvPr>
        </p:nvSpPr>
        <p:spPr>
          <a:xfrm>
            <a:off x="3467400" y="3644714"/>
            <a:ext cx="2209200" cy="82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3" name="Google Shape;153;p27"/>
          <p:cNvSpPr txBox="1"/>
          <p:nvPr>
            <p:ph idx="7" type="title"/>
          </p:nvPr>
        </p:nvSpPr>
        <p:spPr>
          <a:xfrm>
            <a:off x="6095925" y="3282205"/>
            <a:ext cx="2209200" cy="379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1800"/>
              <a:buNone/>
              <a:defRPr sz="18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154" name="Google Shape;154;p27"/>
          <p:cNvSpPr txBox="1"/>
          <p:nvPr>
            <p:ph idx="8" type="subTitle"/>
          </p:nvPr>
        </p:nvSpPr>
        <p:spPr>
          <a:xfrm>
            <a:off x="6095925" y="3644714"/>
            <a:ext cx="2209200" cy="82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 name="Google Shape;155;p27"/>
          <p:cNvSpPr txBox="1"/>
          <p:nvPr>
            <p:ph idx="9" type="title"/>
          </p:nvPr>
        </p:nvSpPr>
        <p:spPr>
          <a:xfrm>
            <a:off x="713100" y="539400"/>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200"/>
              <a:buNone/>
              <a:defRPr>
                <a:solidFill>
                  <a:schemeClr val="lt1"/>
                </a:solidFill>
                <a:highlight>
                  <a:schemeClr val="dk2"/>
                </a:highlight>
              </a:defRPr>
            </a:lvl1pPr>
            <a:lvl2pPr lvl="1" rtl="0">
              <a:spcBef>
                <a:spcPts val="0"/>
              </a:spcBef>
              <a:spcAft>
                <a:spcPts val="0"/>
              </a:spcAft>
              <a:buClr>
                <a:schemeClr val="lt1"/>
              </a:buClr>
              <a:buSzPts val="3200"/>
              <a:buNone/>
              <a:defRPr>
                <a:solidFill>
                  <a:schemeClr val="lt1"/>
                </a:solidFill>
                <a:highlight>
                  <a:schemeClr val="dk2"/>
                </a:highlight>
              </a:defRPr>
            </a:lvl2pPr>
            <a:lvl3pPr lvl="2" rtl="0">
              <a:spcBef>
                <a:spcPts val="0"/>
              </a:spcBef>
              <a:spcAft>
                <a:spcPts val="0"/>
              </a:spcAft>
              <a:buClr>
                <a:schemeClr val="lt1"/>
              </a:buClr>
              <a:buSzPts val="3200"/>
              <a:buNone/>
              <a:defRPr>
                <a:solidFill>
                  <a:schemeClr val="lt1"/>
                </a:solidFill>
                <a:highlight>
                  <a:schemeClr val="dk2"/>
                </a:highlight>
              </a:defRPr>
            </a:lvl3pPr>
            <a:lvl4pPr lvl="3" rtl="0">
              <a:spcBef>
                <a:spcPts val="0"/>
              </a:spcBef>
              <a:spcAft>
                <a:spcPts val="0"/>
              </a:spcAft>
              <a:buClr>
                <a:schemeClr val="lt1"/>
              </a:buClr>
              <a:buSzPts val="3200"/>
              <a:buNone/>
              <a:defRPr>
                <a:solidFill>
                  <a:schemeClr val="lt1"/>
                </a:solidFill>
                <a:highlight>
                  <a:schemeClr val="dk2"/>
                </a:highlight>
              </a:defRPr>
            </a:lvl4pPr>
            <a:lvl5pPr lvl="4" rtl="0">
              <a:spcBef>
                <a:spcPts val="0"/>
              </a:spcBef>
              <a:spcAft>
                <a:spcPts val="0"/>
              </a:spcAft>
              <a:buClr>
                <a:schemeClr val="lt1"/>
              </a:buClr>
              <a:buSzPts val="3200"/>
              <a:buNone/>
              <a:defRPr>
                <a:solidFill>
                  <a:schemeClr val="lt1"/>
                </a:solidFill>
                <a:highlight>
                  <a:schemeClr val="dk2"/>
                </a:highlight>
              </a:defRPr>
            </a:lvl5pPr>
            <a:lvl6pPr lvl="5" rtl="0">
              <a:spcBef>
                <a:spcPts val="0"/>
              </a:spcBef>
              <a:spcAft>
                <a:spcPts val="0"/>
              </a:spcAft>
              <a:buClr>
                <a:schemeClr val="lt1"/>
              </a:buClr>
              <a:buSzPts val="3200"/>
              <a:buNone/>
              <a:defRPr>
                <a:solidFill>
                  <a:schemeClr val="lt1"/>
                </a:solidFill>
                <a:highlight>
                  <a:schemeClr val="dk2"/>
                </a:highlight>
              </a:defRPr>
            </a:lvl6pPr>
            <a:lvl7pPr lvl="6" rtl="0">
              <a:spcBef>
                <a:spcPts val="0"/>
              </a:spcBef>
              <a:spcAft>
                <a:spcPts val="0"/>
              </a:spcAft>
              <a:buClr>
                <a:schemeClr val="lt1"/>
              </a:buClr>
              <a:buSzPts val="3200"/>
              <a:buNone/>
              <a:defRPr>
                <a:solidFill>
                  <a:schemeClr val="lt1"/>
                </a:solidFill>
                <a:highlight>
                  <a:schemeClr val="dk2"/>
                </a:highlight>
              </a:defRPr>
            </a:lvl7pPr>
            <a:lvl8pPr lvl="7" rtl="0">
              <a:spcBef>
                <a:spcPts val="0"/>
              </a:spcBef>
              <a:spcAft>
                <a:spcPts val="0"/>
              </a:spcAft>
              <a:buClr>
                <a:schemeClr val="lt1"/>
              </a:buClr>
              <a:buSzPts val="3200"/>
              <a:buNone/>
              <a:defRPr>
                <a:solidFill>
                  <a:schemeClr val="lt1"/>
                </a:solidFill>
                <a:highlight>
                  <a:schemeClr val="dk2"/>
                </a:highlight>
              </a:defRPr>
            </a:lvl8pPr>
            <a:lvl9pPr lvl="8" rtl="0">
              <a:spcBef>
                <a:spcPts val="0"/>
              </a:spcBef>
              <a:spcAft>
                <a:spcPts val="0"/>
              </a:spcAft>
              <a:buClr>
                <a:schemeClr val="lt1"/>
              </a:buClr>
              <a:buSzPts val="3200"/>
              <a:buNone/>
              <a:defRPr>
                <a:solidFill>
                  <a:schemeClr val="lt1"/>
                </a:solidFill>
                <a:highlight>
                  <a:schemeClr val="dk2"/>
                </a:highlight>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BLANK_2">
    <p:spTree>
      <p:nvGrpSpPr>
        <p:cNvPr id="156" name="Shape 156"/>
        <p:cNvGrpSpPr/>
        <p:nvPr/>
      </p:nvGrpSpPr>
      <p:grpSpPr>
        <a:xfrm>
          <a:off x="0" y="0"/>
          <a:ext cx="0" cy="0"/>
          <a:chOff x="0" y="0"/>
          <a:chExt cx="0" cy="0"/>
        </a:xfrm>
      </p:grpSpPr>
      <p:sp>
        <p:nvSpPr>
          <p:cNvPr id="157" name="Google Shape;157;p28"/>
          <p:cNvSpPr txBox="1"/>
          <p:nvPr>
            <p:ph type="title"/>
          </p:nvPr>
        </p:nvSpPr>
        <p:spPr>
          <a:xfrm>
            <a:off x="713100" y="1201112"/>
            <a:ext cx="378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solidFill>
                  <a:schemeClr val="lt1"/>
                </a:solidFill>
                <a:highlight>
                  <a:schemeClr val="dk2"/>
                </a:highlight>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58" name="Google Shape;158;p28"/>
          <p:cNvSpPr txBox="1"/>
          <p:nvPr>
            <p:ph idx="1" type="subTitle"/>
          </p:nvPr>
        </p:nvSpPr>
        <p:spPr>
          <a:xfrm>
            <a:off x="713100" y="1841262"/>
            <a:ext cx="3425700" cy="210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BLANK_13">
    <p:spTree>
      <p:nvGrpSpPr>
        <p:cNvPr id="159" name="Shape 159"/>
        <p:cNvGrpSpPr/>
        <p:nvPr/>
      </p:nvGrpSpPr>
      <p:grpSpPr>
        <a:xfrm>
          <a:off x="0" y="0"/>
          <a:ext cx="0" cy="0"/>
          <a:chOff x="0" y="0"/>
          <a:chExt cx="0" cy="0"/>
        </a:xfrm>
      </p:grpSpPr>
      <p:sp>
        <p:nvSpPr>
          <p:cNvPr id="160" name="Google Shape;160;p29"/>
          <p:cNvSpPr txBox="1"/>
          <p:nvPr>
            <p:ph type="title"/>
          </p:nvPr>
        </p:nvSpPr>
        <p:spPr>
          <a:xfrm>
            <a:off x="4489100" y="1622525"/>
            <a:ext cx="4020300" cy="1001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solidFill>
                  <a:schemeClr val="lt1"/>
                </a:solidFill>
                <a:highlight>
                  <a:schemeClr val="dk2"/>
                </a:highlight>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61" name="Google Shape;161;p29"/>
          <p:cNvSpPr txBox="1"/>
          <p:nvPr>
            <p:ph idx="1" type="subTitle"/>
          </p:nvPr>
        </p:nvSpPr>
        <p:spPr>
          <a:xfrm>
            <a:off x="4489095" y="2691754"/>
            <a:ext cx="3425700" cy="823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BLANK_18">
    <p:spTree>
      <p:nvGrpSpPr>
        <p:cNvPr id="162" name="Shape 162"/>
        <p:cNvGrpSpPr/>
        <p:nvPr/>
      </p:nvGrpSpPr>
      <p:grpSpPr>
        <a:xfrm>
          <a:off x="0" y="0"/>
          <a:ext cx="0" cy="0"/>
          <a:chOff x="0" y="0"/>
          <a:chExt cx="0" cy="0"/>
        </a:xfrm>
      </p:grpSpPr>
      <p:sp>
        <p:nvSpPr>
          <p:cNvPr id="163" name="Google Shape;163;p30"/>
          <p:cNvSpPr txBox="1"/>
          <p:nvPr>
            <p:ph type="title"/>
          </p:nvPr>
        </p:nvSpPr>
        <p:spPr>
          <a:xfrm>
            <a:off x="713100" y="539400"/>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200"/>
              <a:buNone/>
              <a:defRPr>
                <a:solidFill>
                  <a:schemeClr val="lt1"/>
                </a:solidFill>
                <a:highlight>
                  <a:schemeClr val="dk2"/>
                </a:highlight>
              </a:defRPr>
            </a:lvl1pPr>
            <a:lvl2pPr lvl="1" rtl="0">
              <a:spcBef>
                <a:spcPts val="0"/>
              </a:spcBef>
              <a:spcAft>
                <a:spcPts val="0"/>
              </a:spcAft>
              <a:buClr>
                <a:schemeClr val="lt1"/>
              </a:buClr>
              <a:buSzPts val="3200"/>
              <a:buNone/>
              <a:defRPr>
                <a:solidFill>
                  <a:schemeClr val="lt1"/>
                </a:solidFill>
                <a:highlight>
                  <a:schemeClr val="dk2"/>
                </a:highlight>
              </a:defRPr>
            </a:lvl2pPr>
            <a:lvl3pPr lvl="2" rtl="0">
              <a:spcBef>
                <a:spcPts val="0"/>
              </a:spcBef>
              <a:spcAft>
                <a:spcPts val="0"/>
              </a:spcAft>
              <a:buClr>
                <a:schemeClr val="lt1"/>
              </a:buClr>
              <a:buSzPts val="3200"/>
              <a:buNone/>
              <a:defRPr>
                <a:solidFill>
                  <a:schemeClr val="lt1"/>
                </a:solidFill>
                <a:highlight>
                  <a:schemeClr val="dk2"/>
                </a:highlight>
              </a:defRPr>
            </a:lvl3pPr>
            <a:lvl4pPr lvl="3" rtl="0">
              <a:spcBef>
                <a:spcPts val="0"/>
              </a:spcBef>
              <a:spcAft>
                <a:spcPts val="0"/>
              </a:spcAft>
              <a:buClr>
                <a:schemeClr val="lt1"/>
              </a:buClr>
              <a:buSzPts val="3200"/>
              <a:buNone/>
              <a:defRPr>
                <a:solidFill>
                  <a:schemeClr val="lt1"/>
                </a:solidFill>
                <a:highlight>
                  <a:schemeClr val="dk2"/>
                </a:highlight>
              </a:defRPr>
            </a:lvl4pPr>
            <a:lvl5pPr lvl="4" rtl="0">
              <a:spcBef>
                <a:spcPts val="0"/>
              </a:spcBef>
              <a:spcAft>
                <a:spcPts val="0"/>
              </a:spcAft>
              <a:buClr>
                <a:schemeClr val="lt1"/>
              </a:buClr>
              <a:buSzPts val="3200"/>
              <a:buNone/>
              <a:defRPr>
                <a:solidFill>
                  <a:schemeClr val="lt1"/>
                </a:solidFill>
                <a:highlight>
                  <a:schemeClr val="dk2"/>
                </a:highlight>
              </a:defRPr>
            </a:lvl5pPr>
            <a:lvl6pPr lvl="5" rtl="0">
              <a:spcBef>
                <a:spcPts val="0"/>
              </a:spcBef>
              <a:spcAft>
                <a:spcPts val="0"/>
              </a:spcAft>
              <a:buClr>
                <a:schemeClr val="lt1"/>
              </a:buClr>
              <a:buSzPts val="3200"/>
              <a:buNone/>
              <a:defRPr>
                <a:solidFill>
                  <a:schemeClr val="lt1"/>
                </a:solidFill>
                <a:highlight>
                  <a:schemeClr val="dk2"/>
                </a:highlight>
              </a:defRPr>
            </a:lvl6pPr>
            <a:lvl7pPr lvl="6" rtl="0">
              <a:spcBef>
                <a:spcPts val="0"/>
              </a:spcBef>
              <a:spcAft>
                <a:spcPts val="0"/>
              </a:spcAft>
              <a:buClr>
                <a:schemeClr val="lt1"/>
              </a:buClr>
              <a:buSzPts val="3200"/>
              <a:buNone/>
              <a:defRPr>
                <a:solidFill>
                  <a:schemeClr val="lt1"/>
                </a:solidFill>
                <a:highlight>
                  <a:schemeClr val="dk2"/>
                </a:highlight>
              </a:defRPr>
            </a:lvl7pPr>
            <a:lvl8pPr lvl="7" rtl="0">
              <a:spcBef>
                <a:spcPts val="0"/>
              </a:spcBef>
              <a:spcAft>
                <a:spcPts val="0"/>
              </a:spcAft>
              <a:buClr>
                <a:schemeClr val="lt1"/>
              </a:buClr>
              <a:buSzPts val="3200"/>
              <a:buNone/>
              <a:defRPr>
                <a:solidFill>
                  <a:schemeClr val="lt1"/>
                </a:solidFill>
                <a:highlight>
                  <a:schemeClr val="dk2"/>
                </a:highlight>
              </a:defRPr>
            </a:lvl8pPr>
            <a:lvl9pPr lvl="8" rtl="0">
              <a:spcBef>
                <a:spcPts val="0"/>
              </a:spcBef>
              <a:spcAft>
                <a:spcPts val="0"/>
              </a:spcAft>
              <a:buClr>
                <a:schemeClr val="lt1"/>
              </a:buClr>
              <a:buSzPts val="3200"/>
              <a:buNone/>
              <a:defRPr>
                <a:solidFill>
                  <a:schemeClr val="lt1"/>
                </a:solidFill>
                <a:highlight>
                  <a:schemeClr val="dk2"/>
                </a:highlight>
              </a:defRPr>
            </a:lvl9pPr>
          </a:lstStyle>
          <a:p/>
        </p:txBody>
      </p:sp>
      <p:sp>
        <p:nvSpPr>
          <p:cNvPr id="164" name="Google Shape;164;p30"/>
          <p:cNvSpPr txBox="1"/>
          <p:nvPr>
            <p:ph idx="1" type="body"/>
          </p:nvPr>
        </p:nvSpPr>
        <p:spPr>
          <a:xfrm>
            <a:off x="713100" y="1317450"/>
            <a:ext cx="4199700" cy="1475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2"/>
              </a:buClr>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type="title"/>
          </p:nvPr>
        </p:nvSpPr>
        <p:spPr>
          <a:xfrm>
            <a:off x="713100" y="539400"/>
            <a:ext cx="77178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solidFill>
                  <a:schemeClr val="lt1"/>
                </a:solidFill>
                <a:highlight>
                  <a:schemeClr val="dk2"/>
                </a:highlight>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17" name="Google Shape;17;p4"/>
          <p:cNvSpPr txBox="1"/>
          <p:nvPr>
            <p:ph idx="1" type="body"/>
          </p:nvPr>
        </p:nvSpPr>
        <p:spPr>
          <a:xfrm>
            <a:off x="713100" y="1160389"/>
            <a:ext cx="7717800" cy="513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sz="11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0">
    <p:spTree>
      <p:nvGrpSpPr>
        <p:cNvPr id="165" name="Shape 165"/>
        <p:cNvGrpSpPr/>
        <p:nvPr/>
      </p:nvGrpSpPr>
      <p:grpSpPr>
        <a:xfrm>
          <a:off x="0" y="0"/>
          <a:ext cx="0" cy="0"/>
          <a:chOff x="0" y="0"/>
          <a:chExt cx="0" cy="0"/>
        </a:xfrm>
      </p:grpSpPr>
      <p:sp>
        <p:nvSpPr>
          <p:cNvPr id="166" name="Google Shape;166;p31"/>
          <p:cNvSpPr txBox="1"/>
          <p:nvPr>
            <p:ph type="title"/>
          </p:nvPr>
        </p:nvSpPr>
        <p:spPr>
          <a:xfrm>
            <a:off x="713225" y="709903"/>
            <a:ext cx="3770400" cy="95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200"/>
              <a:buNone/>
              <a:defRPr sz="6000">
                <a:solidFill>
                  <a:schemeClr val="lt1"/>
                </a:solidFill>
                <a:highlight>
                  <a:schemeClr val="dk2"/>
                </a:highlight>
              </a:defRPr>
            </a:lvl1pPr>
            <a:lvl2pPr lvl="1" rtl="0">
              <a:spcBef>
                <a:spcPts val="0"/>
              </a:spcBef>
              <a:spcAft>
                <a:spcPts val="0"/>
              </a:spcAft>
              <a:buClr>
                <a:schemeClr val="lt1"/>
              </a:buClr>
              <a:buSzPts val="3200"/>
              <a:buNone/>
              <a:defRPr>
                <a:solidFill>
                  <a:schemeClr val="lt1"/>
                </a:solidFill>
                <a:highlight>
                  <a:schemeClr val="dk2"/>
                </a:highlight>
              </a:defRPr>
            </a:lvl2pPr>
            <a:lvl3pPr lvl="2" rtl="0">
              <a:spcBef>
                <a:spcPts val="0"/>
              </a:spcBef>
              <a:spcAft>
                <a:spcPts val="0"/>
              </a:spcAft>
              <a:buClr>
                <a:schemeClr val="lt1"/>
              </a:buClr>
              <a:buSzPts val="3200"/>
              <a:buNone/>
              <a:defRPr>
                <a:solidFill>
                  <a:schemeClr val="lt1"/>
                </a:solidFill>
                <a:highlight>
                  <a:schemeClr val="dk2"/>
                </a:highlight>
              </a:defRPr>
            </a:lvl3pPr>
            <a:lvl4pPr lvl="3" rtl="0">
              <a:spcBef>
                <a:spcPts val="0"/>
              </a:spcBef>
              <a:spcAft>
                <a:spcPts val="0"/>
              </a:spcAft>
              <a:buClr>
                <a:schemeClr val="lt1"/>
              </a:buClr>
              <a:buSzPts val="3200"/>
              <a:buNone/>
              <a:defRPr>
                <a:solidFill>
                  <a:schemeClr val="lt1"/>
                </a:solidFill>
                <a:highlight>
                  <a:schemeClr val="dk2"/>
                </a:highlight>
              </a:defRPr>
            </a:lvl4pPr>
            <a:lvl5pPr lvl="4" rtl="0">
              <a:spcBef>
                <a:spcPts val="0"/>
              </a:spcBef>
              <a:spcAft>
                <a:spcPts val="0"/>
              </a:spcAft>
              <a:buClr>
                <a:schemeClr val="lt1"/>
              </a:buClr>
              <a:buSzPts val="3200"/>
              <a:buNone/>
              <a:defRPr>
                <a:solidFill>
                  <a:schemeClr val="lt1"/>
                </a:solidFill>
                <a:highlight>
                  <a:schemeClr val="dk2"/>
                </a:highlight>
              </a:defRPr>
            </a:lvl5pPr>
            <a:lvl6pPr lvl="5" rtl="0">
              <a:spcBef>
                <a:spcPts val="0"/>
              </a:spcBef>
              <a:spcAft>
                <a:spcPts val="0"/>
              </a:spcAft>
              <a:buClr>
                <a:schemeClr val="lt1"/>
              </a:buClr>
              <a:buSzPts val="3200"/>
              <a:buNone/>
              <a:defRPr>
                <a:solidFill>
                  <a:schemeClr val="lt1"/>
                </a:solidFill>
                <a:highlight>
                  <a:schemeClr val="dk2"/>
                </a:highlight>
              </a:defRPr>
            </a:lvl6pPr>
            <a:lvl7pPr lvl="6" rtl="0">
              <a:spcBef>
                <a:spcPts val="0"/>
              </a:spcBef>
              <a:spcAft>
                <a:spcPts val="0"/>
              </a:spcAft>
              <a:buClr>
                <a:schemeClr val="lt1"/>
              </a:buClr>
              <a:buSzPts val="3200"/>
              <a:buNone/>
              <a:defRPr>
                <a:solidFill>
                  <a:schemeClr val="lt1"/>
                </a:solidFill>
                <a:highlight>
                  <a:schemeClr val="dk2"/>
                </a:highlight>
              </a:defRPr>
            </a:lvl7pPr>
            <a:lvl8pPr lvl="7" rtl="0">
              <a:spcBef>
                <a:spcPts val="0"/>
              </a:spcBef>
              <a:spcAft>
                <a:spcPts val="0"/>
              </a:spcAft>
              <a:buClr>
                <a:schemeClr val="lt1"/>
              </a:buClr>
              <a:buSzPts val="3200"/>
              <a:buNone/>
              <a:defRPr>
                <a:solidFill>
                  <a:schemeClr val="lt1"/>
                </a:solidFill>
                <a:highlight>
                  <a:schemeClr val="dk2"/>
                </a:highlight>
              </a:defRPr>
            </a:lvl8pPr>
            <a:lvl9pPr lvl="8" rtl="0">
              <a:spcBef>
                <a:spcPts val="0"/>
              </a:spcBef>
              <a:spcAft>
                <a:spcPts val="0"/>
              </a:spcAft>
              <a:buClr>
                <a:schemeClr val="lt1"/>
              </a:buClr>
              <a:buSzPts val="3200"/>
              <a:buNone/>
              <a:defRPr>
                <a:solidFill>
                  <a:schemeClr val="lt1"/>
                </a:solidFill>
                <a:highlight>
                  <a:schemeClr val="dk2"/>
                </a:highlight>
              </a:defRPr>
            </a:lvl9pPr>
          </a:lstStyle>
          <a:p/>
        </p:txBody>
      </p:sp>
      <p:sp>
        <p:nvSpPr>
          <p:cNvPr id="167" name="Google Shape;167;p31"/>
          <p:cNvSpPr txBox="1"/>
          <p:nvPr>
            <p:ph idx="1" type="subTitle"/>
          </p:nvPr>
        </p:nvSpPr>
        <p:spPr>
          <a:xfrm>
            <a:off x="713100" y="1766050"/>
            <a:ext cx="3148200" cy="1030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8" name="Google Shape;168;p31"/>
          <p:cNvSpPr txBox="1"/>
          <p:nvPr/>
        </p:nvSpPr>
        <p:spPr>
          <a:xfrm>
            <a:off x="713100" y="3509320"/>
            <a:ext cx="3356400" cy="59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urce Sans Pro"/>
                <a:ea typeface="Source Sans Pro"/>
                <a:cs typeface="Source Sans Pro"/>
                <a:sym typeface="Source Sans Pro"/>
              </a:rPr>
              <a:t>Credits: This presentation template was created by </a:t>
            </a:r>
            <a:r>
              <a:rPr b="1" lang="en" sz="1200">
                <a:solidFill>
                  <a:schemeClr val="dk1"/>
                </a:solidFill>
                <a:uFill>
                  <a:noFill/>
                </a:uFill>
                <a:latin typeface="Source Sans Pro"/>
                <a:ea typeface="Source Sans Pro"/>
                <a:cs typeface="Source Sans Pro"/>
                <a:sym typeface="Source Sans Pro"/>
                <a:hlinkClick r:id="rId2">
                  <a:extLst>
                    <a:ext uri="{A12FA001-AC4F-418D-AE19-62706E023703}">
                      <ahyp:hlinkClr val="tx"/>
                    </a:ext>
                  </a:extLst>
                </a:hlinkClick>
              </a:rPr>
              <a:t>Slidesgo</a:t>
            </a:r>
            <a:r>
              <a:rPr lang="en" sz="1200">
                <a:solidFill>
                  <a:schemeClr val="dk1"/>
                </a:solidFill>
                <a:latin typeface="Source Sans Pro"/>
                <a:ea typeface="Source Sans Pro"/>
                <a:cs typeface="Source Sans Pro"/>
                <a:sym typeface="Source Sans Pro"/>
              </a:rPr>
              <a:t>, including icons by </a:t>
            </a:r>
            <a:r>
              <a:rPr b="1" lang="en" sz="1200">
                <a:solidFill>
                  <a:schemeClr val="dk1"/>
                </a:solidFill>
                <a:uFill>
                  <a:noFill/>
                </a:uFill>
                <a:latin typeface="Source Sans Pro"/>
                <a:ea typeface="Source Sans Pro"/>
                <a:cs typeface="Source Sans Pro"/>
                <a:sym typeface="Source Sans Pro"/>
                <a:hlinkClick r:id="rId3">
                  <a:extLst>
                    <a:ext uri="{A12FA001-AC4F-418D-AE19-62706E023703}">
                      <ahyp:hlinkClr val="tx"/>
                    </a:ext>
                  </a:extLst>
                </a:hlinkClick>
              </a:rPr>
              <a:t>Flaticon</a:t>
            </a:r>
            <a:r>
              <a:rPr lang="en" sz="1200">
                <a:solidFill>
                  <a:schemeClr val="dk1"/>
                </a:solidFill>
                <a:latin typeface="Source Sans Pro"/>
                <a:ea typeface="Source Sans Pro"/>
                <a:cs typeface="Source Sans Pro"/>
                <a:sym typeface="Source Sans Pro"/>
              </a:rPr>
              <a:t>, infographics &amp; images by </a:t>
            </a:r>
            <a:r>
              <a:rPr b="1" lang="en" sz="1200">
                <a:solidFill>
                  <a:schemeClr val="dk1"/>
                </a:solidFill>
                <a:uFill>
                  <a:noFill/>
                </a:uFill>
                <a:latin typeface="Source Sans Pro"/>
                <a:ea typeface="Source Sans Pro"/>
                <a:cs typeface="Source Sans Pro"/>
                <a:sym typeface="Source Sans Pro"/>
                <a:hlinkClick r:id="rId4">
                  <a:extLst>
                    <a:ext uri="{A12FA001-AC4F-418D-AE19-62706E023703}">
                      <ahyp:hlinkClr val="tx"/>
                    </a:ext>
                  </a:extLst>
                </a:hlinkClick>
              </a:rPr>
              <a:t>Freepik</a:t>
            </a:r>
            <a:endParaRPr sz="1200">
              <a:solidFill>
                <a:schemeClr val="dk1"/>
              </a:solidFill>
              <a:latin typeface="Source Sans Pro"/>
              <a:ea typeface="Source Sans Pro"/>
              <a:cs typeface="Source Sans Pro"/>
              <a:sym typeface="Source Sans Pro"/>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2">
    <p:bg>
      <p:bgPr>
        <a:solidFill>
          <a:schemeClr val="dk2"/>
        </a:solidFill>
      </p:bgPr>
    </p:bg>
    <p:spTree>
      <p:nvGrpSpPr>
        <p:cNvPr id="169" name="Shape 169"/>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1">
    <p:spTree>
      <p:nvGrpSpPr>
        <p:cNvPr id="170" name="Shape 17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5"/>
          <p:cNvSpPr txBox="1"/>
          <p:nvPr>
            <p:ph type="title"/>
          </p:nvPr>
        </p:nvSpPr>
        <p:spPr>
          <a:xfrm>
            <a:off x="713100" y="539400"/>
            <a:ext cx="77178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solidFill>
                  <a:schemeClr val="lt1"/>
                </a:solidFill>
                <a:highlight>
                  <a:schemeClr val="dk2"/>
                </a:highlight>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0" name="Google Shape;20;p5"/>
          <p:cNvSpPr txBox="1"/>
          <p:nvPr>
            <p:ph idx="1" type="subTitle"/>
          </p:nvPr>
        </p:nvSpPr>
        <p:spPr>
          <a:xfrm>
            <a:off x="1512687" y="2862197"/>
            <a:ext cx="26445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solidFill>
                  <a:schemeClr val="dk2"/>
                </a:solidFill>
                <a:latin typeface="Manrope"/>
                <a:ea typeface="Manrope"/>
                <a:cs typeface="Manrope"/>
                <a:sym typeface="Manrop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1" name="Google Shape;21;p5"/>
          <p:cNvSpPr txBox="1"/>
          <p:nvPr>
            <p:ph idx="2" type="subTitle"/>
          </p:nvPr>
        </p:nvSpPr>
        <p:spPr>
          <a:xfrm>
            <a:off x="1512688" y="3255797"/>
            <a:ext cx="2644500" cy="97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 name="Google Shape;22;p5"/>
          <p:cNvSpPr txBox="1"/>
          <p:nvPr>
            <p:ph idx="3" type="subTitle"/>
          </p:nvPr>
        </p:nvSpPr>
        <p:spPr>
          <a:xfrm>
            <a:off x="4986812" y="2862197"/>
            <a:ext cx="26445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solidFill>
                  <a:schemeClr val="dk2"/>
                </a:solidFill>
                <a:latin typeface="Manrope"/>
                <a:ea typeface="Manrope"/>
                <a:cs typeface="Manrope"/>
                <a:sym typeface="Manrop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3" name="Google Shape;23;p5"/>
          <p:cNvSpPr txBox="1"/>
          <p:nvPr>
            <p:ph idx="4" type="subTitle"/>
          </p:nvPr>
        </p:nvSpPr>
        <p:spPr>
          <a:xfrm>
            <a:off x="4986813" y="3255797"/>
            <a:ext cx="2644500" cy="97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6"/>
          <p:cNvSpPr txBox="1"/>
          <p:nvPr>
            <p:ph type="title"/>
          </p:nvPr>
        </p:nvSpPr>
        <p:spPr>
          <a:xfrm>
            <a:off x="713100" y="539400"/>
            <a:ext cx="77178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solidFill>
                  <a:schemeClr val="lt1"/>
                </a:solidFill>
                <a:highlight>
                  <a:schemeClr val="dk2"/>
                </a:highlight>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 name="Shape 26"/>
        <p:cNvGrpSpPr/>
        <p:nvPr/>
      </p:nvGrpSpPr>
      <p:grpSpPr>
        <a:xfrm>
          <a:off x="0" y="0"/>
          <a:ext cx="0" cy="0"/>
          <a:chOff x="0" y="0"/>
          <a:chExt cx="0" cy="0"/>
        </a:xfrm>
      </p:grpSpPr>
      <p:sp>
        <p:nvSpPr>
          <p:cNvPr id="27" name="Google Shape;27;p7"/>
          <p:cNvSpPr txBox="1"/>
          <p:nvPr>
            <p:ph type="title"/>
          </p:nvPr>
        </p:nvSpPr>
        <p:spPr>
          <a:xfrm>
            <a:off x="4699769" y="1641984"/>
            <a:ext cx="3678000" cy="9999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solidFill>
                  <a:schemeClr val="lt1"/>
                </a:solidFill>
                <a:highlight>
                  <a:schemeClr val="dk2"/>
                </a:highlight>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7"/>
          <p:cNvSpPr txBox="1"/>
          <p:nvPr>
            <p:ph idx="1" type="subTitle"/>
          </p:nvPr>
        </p:nvSpPr>
        <p:spPr>
          <a:xfrm>
            <a:off x="4699769" y="2723659"/>
            <a:ext cx="3442500" cy="7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8"/>
          <p:cNvSpPr txBox="1"/>
          <p:nvPr>
            <p:ph type="title"/>
          </p:nvPr>
        </p:nvSpPr>
        <p:spPr>
          <a:xfrm>
            <a:off x="1021170" y="950575"/>
            <a:ext cx="7101900" cy="11526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000">
                <a:solidFill>
                  <a:schemeClr val="lt1"/>
                </a:solidFill>
                <a:highlight>
                  <a:schemeClr val="dk2"/>
                </a:highlight>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1" name="Shape 31"/>
        <p:cNvGrpSpPr/>
        <p:nvPr/>
      </p:nvGrpSpPr>
      <p:grpSpPr>
        <a:xfrm>
          <a:off x="0" y="0"/>
          <a:ext cx="0" cy="0"/>
          <a:chOff x="0" y="0"/>
          <a:chExt cx="0" cy="0"/>
        </a:xfrm>
      </p:grpSpPr>
      <p:sp>
        <p:nvSpPr>
          <p:cNvPr id="32" name="Google Shape;32;p9"/>
          <p:cNvSpPr txBox="1"/>
          <p:nvPr>
            <p:ph idx="1" type="subTitle"/>
          </p:nvPr>
        </p:nvSpPr>
        <p:spPr>
          <a:xfrm>
            <a:off x="3578600" y="3299750"/>
            <a:ext cx="4850700" cy="13053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3" name="Google Shape;33;p9"/>
          <p:cNvSpPr txBox="1"/>
          <p:nvPr>
            <p:ph type="title"/>
          </p:nvPr>
        </p:nvSpPr>
        <p:spPr>
          <a:xfrm>
            <a:off x="4508100" y="2521275"/>
            <a:ext cx="3921300" cy="685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sz="3600">
                <a:solidFill>
                  <a:schemeClr val="lt1"/>
                </a:solidFill>
                <a:highlight>
                  <a:schemeClr val="dk2"/>
                </a:highlight>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 name="Shape 34"/>
        <p:cNvGrpSpPr/>
        <p:nvPr/>
      </p:nvGrpSpPr>
      <p:grpSpPr>
        <a:xfrm>
          <a:off x="0" y="0"/>
          <a:ext cx="0" cy="0"/>
          <a:chOff x="0" y="0"/>
          <a:chExt cx="0" cy="0"/>
        </a:xfrm>
      </p:grpSpPr>
      <p:sp>
        <p:nvSpPr>
          <p:cNvPr id="35" name="Google Shape;35;p10"/>
          <p:cNvSpPr txBox="1"/>
          <p:nvPr>
            <p:ph idx="1" type="body"/>
          </p:nvPr>
        </p:nvSpPr>
        <p:spPr>
          <a:xfrm>
            <a:off x="816150" y="4063551"/>
            <a:ext cx="7511700" cy="600000"/>
          </a:xfrm>
          <a:prstGeom prst="rect">
            <a:avLst/>
          </a:prstGeom>
          <a:solidFill>
            <a:schemeClr val="dk2"/>
          </a:solidFill>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1800"/>
              <a:buNone/>
              <a:defRPr sz="3200">
                <a:solidFill>
                  <a:schemeClr val="lt1"/>
                </a:solidFill>
                <a:highlight>
                  <a:schemeClr val="dk2"/>
                </a:highlight>
                <a:latin typeface="Manrope"/>
                <a:ea typeface="Manrope"/>
                <a:cs typeface="Manrope"/>
                <a:sym typeface="Manrope"/>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2.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100" y="539400"/>
            <a:ext cx="77178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200"/>
              <a:buFont typeface="Manrope"/>
              <a:buNone/>
              <a:defRPr sz="3200">
                <a:solidFill>
                  <a:schemeClr val="dk1"/>
                </a:solidFill>
                <a:latin typeface="Manrope"/>
                <a:ea typeface="Manrope"/>
                <a:cs typeface="Manrope"/>
                <a:sym typeface="Manrope"/>
              </a:defRPr>
            </a:lvl1pPr>
            <a:lvl2pPr lvl="1">
              <a:spcBef>
                <a:spcPts val="0"/>
              </a:spcBef>
              <a:spcAft>
                <a:spcPts val="0"/>
              </a:spcAft>
              <a:buClr>
                <a:schemeClr val="dk1"/>
              </a:buClr>
              <a:buSzPts val="3200"/>
              <a:buFont typeface="Manrope"/>
              <a:buNone/>
              <a:defRPr sz="3200">
                <a:solidFill>
                  <a:schemeClr val="dk1"/>
                </a:solidFill>
                <a:latin typeface="Manrope"/>
                <a:ea typeface="Manrope"/>
                <a:cs typeface="Manrope"/>
                <a:sym typeface="Manrope"/>
              </a:defRPr>
            </a:lvl2pPr>
            <a:lvl3pPr lvl="2">
              <a:spcBef>
                <a:spcPts val="0"/>
              </a:spcBef>
              <a:spcAft>
                <a:spcPts val="0"/>
              </a:spcAft>
              <a:buClr>
                <a:schemeClr val="dk1"/>
              </a:buClr>
              <a:buSzPts val="3200"/>
              <a:buFont typeface="Manrope"/>
              <a:buNone/>
              <a:defRPr sz="3200">
                <a:solidFill>
                  <a:schemeClr val="dk1"/>
                </a:solidFill>
                <a:latin typeface="Manrope"/>
                <a:ea typeface="Manrope"/>
                <a:cs typeface="Manrope"/>
                <a:sym typeface="Manrope"/>
              </a:defRPr>
            </a:lvl3pPr>
            <a:lvl4pPr lvl="3">
              <a:spcBef>
                <a:spcPts val="0"/>
              </a:spcBef>
              <a:spcAft>
                <a:spcPts val="0"/>
              </a:spcAft>
              <a:buClr>
                <a:schemeClr val="dk1"/>
              </a:buClr>
              <a:buSzPts val="3200"/>
              <a:buFont typeface="Manrope"/>
              <a:buNone/>
              <a:defRPr sz="3200">
                <a:solidFill>
                  <a:schemeClr val="dk1"/>
                </a:solidFill>
                <a:latin typeface="Manrope"/>
                <a:ea typeface="Manrope"/>
                <a:cs typeface="Manrope"/>
                <a:sym typeface="Manrope"/>
              </a:defRPr>
            </a:lvl4pPr>
            <a:lvl5pPr lvl="4">
              <a:spcBef>
                <a:spcPts val="0"/>
              </a:spcBef>
              <a:spcAft>
                <a:spcPts val="0"/>
              </a:spcAft>
              <a:buClr>
                <a:schemeClr val="dk1"/>
              </a:buClr>
              <a:buSzPts val="3200"/>
              <a:buFont typeface="Manrope"/>
              <a:buNone/>
              <a:defRPr sz="3200">
                <a:solidFill>
                  <a:schemeClr val="dk1"/>
                </a:solidFill>
                <a:latin typeface="Manrope"/>
                <a:ea typeface="Manrope"/>
                <a:cs typeface="Manrope"/>
                <a:sym typeface="Manrope"/>
              </a:defRPr>
            </a:lvl5pPr>
            <a:lvl6pPr lvl="5">
              <a:spcBef>
                <a:spcPts val="0"/>
              </a:spcBef>
              <a:spcAft>
                <a:spcPts val="0"/>
              </a:spcAft>
              <a:buClr>
                <a:schemeClr val="dk1"/>
              </a:buClr>
              <a:buSzPts val="3200"/>
              <a:buFont typeface="Manrope"/>
              <a:buNone/>
              <a:defRPr sz="3200">
                <a:solidFill>
                  <a:schemeClr val="dk1"/>
                </a:solidFill>
                <a:latin typeface="Manrope"/>
                <a:ea typeface="Manrope"/>
                <a:cs typeface="Manrope"/>
                <a:sym typeface="Manrope"/>
              </a:defRPr>
            </a:lvl6pPr>
            <a:lvl7pPr lvl="6">
              <a:spcBef>
                <a:spcPts val="0"/>
              </a:spcBef>
              <a:spcAft>
                <a:spcPts val="0"/>
              </a:spcAft>
              <a:buClr>
                <a:schemeClr val="dk1"/>
              </a:buClr>
              <a:buSzPts val="3200"/>
              <a:buFont typeface="Manrope"/>
              <a:buNone/>
              <a:defRPr sz="3200">
                <a:solidFill>
                  <a:schemeClr val="dk1"/>
                </a:solidFill>
                <a:latin typeface="Manrope"/>
                <a:ea typeface="Manrope"/>
                <a:cs typeface="Manrope"/>
                <a:sym typeface="Manrope"/>
              </a:defRPr>
            </a:lvl7pPr>
            <a:lvl8pPr lvl="7">
              <a:spcBef>
                <a:spcPts val="0"/>
              </a:spcBef>
              <a:spcAft>
                <a:spcPts val="0"/>
              </a:spcAft>
              <a:buClr>
                <a:schemeClr val="dk1"/>
              </a:buClr>
              <a:buSzPts val="3200"/>
              <a:buFont typeface="Manrope"/>
              <a:buNone/>
              <a:defRPr sz="3200">
                <a:solidFill>
                  <a:schemeClr val="dk1"/>
                </a:solidFill>
                <a:latin typeface="Manrope"/>
                <a:ea typeface="Manrope"/>
                <a:cs typeface="Manrope"/>
                <a:sym typeface="Manrope"/>
              </a:defRPr>
            </a:lvl8pPr>
            <a:lvl9pPr lvl="8">
              <a:spcBef>
                <a:spcPts val="0"/>
              </a:spcBef>
              <a:spcAft>
                <a:spcPts val="0"/>
              </a:spcAft>
              <a:buClr>
                <a:schemeClr val="dk1"/>
              </a:buClr>
              <a:buSzPts val="3200"/>
              <a:buFont typeface="Manrope"/>
              <a:buNone/>
              <a:defRPr sz="3200">
                <a:solidFill>
                  <a:schemeClr val="dk1"/>
                </a:solidFill>
                <a:latin typeface="Manrope"/>
                <a:ea typeface="Manrope"/>
                <a:cs typeface="Manrope"/>
                <a:sym typeface="Manrope"/>
              </a:defRPr>
            </a:lvl9pPr>
          </a:lstStyle>
          <a:p/>
        </p:txBody>
      </p:sp>
      <p:sp>
        <p:nvSpPr>
          <p:cNvPr id="7" name="Google Shape;7;p1"/>
          <p:cNvSpPr txBox="1"/>
          <p:nvPr>
            <p:ph idx="1" type="body"/>
          </p:nvPr>
        </p:nvSpPr>
        <p:spPr>
          <a:xfrm>
            <a:off x="713100" y="1152475"/>
            <a:ext cx="77178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1pPr>
            <a:lvl2pPr indent="-317500" lvl="1" marL="914400">
              <a:lnSpc>
                <a:spcPct val="100000"/>
              </a:lnSpc>
              <a:spcBef>
                <a:spcPts val="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2pPr>
            <a:lvl3pPr indent="-317500" lvl="2" marL="1371600">
              <a:lnSpc>
                <a:spcPct val="100000"/>
              </a:lnSpc>
              <a:spcBef>
                <a:spcPts val="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3pPr>
            <a:lvl4pPr indent="-317500" lvl="3" marL="1828800">
              <a:lnSpc>
                <a:spcPct val="100000"/>
              </a:lnSpc>
              <a:spcBef>
                <a:spcPts val="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4pPr>
            <a:lvl5pPr indent="-317500" lvl="4" marL="2286000">
              <a:lnSpc>
                <a:spcPct val="100000"/>
              </a:lnSpc>
              <a:spcBef>
                <a:spcPts val="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5pPr>
            <a:lvl6pPr indent="-317500" lvl="5" marL="2743200">
              <a:lnSpc>
                <a:spcPct val="100000"/>
              </a:lnSpc>
              <a:spcBef>
                <a:spcPts val="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6pPr>
            <a:lvl7pPr indent="-317500" lvl="6" marL="3200400">
              <a:lnSpc>
                <a:spcPct val="100000"/>
              </a:lnSpc>
              <a:spcBef>
                <a:spcPts val="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7pPr>
            <a:lvl8pPr indent="-317500" lvl="7" marL="3657600">
              <a:lnSpc>
                <a:spcPct val="100000"/>
              </a:lnSpc>
              <a:spcBef>
                <a:spcPts val="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8pPr>
            <a:lvl9pPr indent="-317500" lvl="8" marL="4114800">
              <a:lnSpc>
                <a:spcPct val="100000"/>
              </a:lnSpc>
              <a:spcBef>
                <a:spcPts val="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8.png"/><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8.gif"/><Relationship Id="rId4" Type="http://schemas.openxmlformats.org/officeDocument/2006/relationships/image" Target="../media/image16.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18.png"/><Relationship Id="rId5"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32.png"/><Relationship Id="rId4" Type="http://schemas.openxmlformats.org/officeDocument/2006/relationships/image" Target="../media/image21.png"/><Relationship Id="rId5" Type="http://schemas.openxmlformats.org/officeDocument/2006/relationships/image" Target="../media/image23.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41.png"/><Relationship Id="rId4" Type="http://schemas.openxmlformats.org/officeDocument/2006/relationships/image" Target="../media/image3.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5.png"/><Relationship Id="rId4" Type="http://schemas.openxmlformats.org/officeDocument/2006/relationships/image" Target="../media/image5.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 Id="rId3" Type="http://schemas.openxmlformats.org/officeDocument/2006/relationships/image" Target="../media/image40.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 Id="rId3" Type="http://schemas.openxmlformats.org/officeDocument/2006/relationships/image" Target="../media/image26.png"/><Relationship Id="rId4" Type="http://schemas.openxmlformats.org/officeDocument/2006/relationships/image" Target="../media/image31.png"/><Relationship Id="rId5" Type="http://schemas.openxmlformats.org/officeDocument/2006/relationships/image" Target="../media/image33.png"/><Relationship Id="rId6"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30.png"/><Relationship Id="rId4" Type="http://schemas.openxmlformats.org/officeDocument/2006/relationships/image" Target="../media/image53.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 Id="rId3" Type="http://schemas.openxmlformats.org/officeDocument/2006/relationships/image" Target="../media/image65.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 Id="rId3" Type="http://schemas.openxmlformats.org/officeDocument/2006/relationships/image" Target="../media/image47.png"/><Relationship Id="rId4" Type="http://schemas.openxmlformats.org/officeDocument/2006/relationships/image" Target="../media/image42.png"/><Relationship Id="rId5" Type="http://schemas.openxmlformats.org/officeDocument/2006/relationships/image" Target="../media/image51.png"/><Relationship Id="rId6"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 Id="rId3"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25.png"/><Relationship Id="rId4" Type="http://schemas.openxmlformats.org/officeDocument/2006/relationships/image" Target="../media/image3.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 Id="rId3" Type="http://schemas.openxmlformats.org/officeDocument/2006/relationships/image" Target="../media/image48.png"/><Relationship Id="rId4" Type="http://schemas.openxmlformats.org/officeDocument/2006/relationships/image" Target="../media/image54.png"/><Relationship Id="rId5" Type="http://schemas.openxmlformats.org/officeDocument/2006/relationships/image" Target="../media/image49.png"/><Relationship Id="rId6"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 Id="rId3" Type="http://schemas.openxmlformats.org/officeDocument/2006/relationships/image" Target="../media/image30.png"/><Relationship Id="rId4" Type="http://schemas.openxmlformats.org/officeDocument/2006/relationships/image" Target="../media/image50.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 Id="rId3" Type="http://schemas.openxmlformats.org/officeDocument/2006/relationships/image" Target="../media/image43.png"/><Relationship Id="rId4" Type="http://schemas.openxmlformats.org/officeDocument/2006/relationships/image" Target="../media/image52.png"/><Relationship Id="rId5" Type="http://schemas.openxmlformats.org/officeDocument/2006/relationships/image" Target="../media/image56.png"/><Relationship Id="rId6" Type="http://schemas.openxmlformats.org/officeDocument/2006/relationships/image" Target="../media/image46.png"/><Relationship Id="rId7"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 Id="rId3" Type="http://schemas.openxmlformats.org/officeDocument/2006/relationships/image" Target="../media/image30.png"/><Relationship Id="rId4" Type="http://schemas.openxmlformats.org/officeDocument/2006/relationships/image" Target="../media/image53.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 Id="rId3" Type="http://schemas.openxmlformats.org/officeDocument/2006/relationships/image" Target="../media/image43.png"/><Relationship Id="rId4" Type="http://schemas.openxmlformats.org/officeDocument/2006/relationships/image" Target="../media/image55.png"/><Relationship Id="rId5" Type="http://schemas.openxmlformats.org/officeDocument/2006/relationships/image" Target="../media/image60.png"/><Relationship Id="rId6" Type="http://schemas.openxmlformats.org/officeDocument/2006/relationships/image" Target="../media/image62.png"/><Relationship Id="rId7" Type="http://schemas.openxmlformats.org/officeDocument/2006/relationships/image" Target="../media/image5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 Id="rId3" Type="http://schemas.openxmlformats.org/officeDocument/2006/relationships/image" Target="../media/image61.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9.png"/><Relationship Id="rId6" Type="http://schemas.openxmlformats.org/officeDocument/2006/relationships/image" Target="../media/image8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 Id="rId3" Type="http://schemas.openxmlformats.org/officeDocument/2006/relationships/image" Target="../media/image30.png"/><Relationship Id="rId4" Type="http://schemas.openxmlformats.org/officeDocument/2006/relationships/image" Target="../media/image80.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 Id="rId3" Type="http://schemas.openxmlformats.org/officeDocument/2006/relationships/image" Target="../media/image43.png"/><Relationship Id="rId4" Type="http://schemas.openxmlformats.org/officeDocument/2006/relationships/image" Target="../media/image72.png"/><Relationship Id="rId5" Type="http://schemas.openxmlformats.org/officeDocument/2006/relationships/image" Target="../media/image71.png"/><Relationship Id="rId6" Type="http://schemas.openxmlformats.org/officeDocument/2006/relationships/image" Target="../media/image66.png"/><Relationship Id="rId7" Type="http://schemas.openxmlformats.org/officeDocument/2006/relationships/image" Target="../media/image6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9.xml"/><Relationship Id="rId3" Type="http://schemas.openxmlformats.org/officeDocument/2006/relationships/image" Target="../media/image30.png"/><Relationship Id="rId4" Type="http://schemas.openxmlformats.org/officeDocument/2006/relationships/image" Target="../media/image85.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9.png"/><Relationship Id="rId4" Type="http://schemas.openxmlformats.org/officeDocument/2006/relationships/image" Target="../media/image6.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 Id="rId3" Type="http://schemas.openxmlformats.org/officeDocument/2006/relationships/image" Target="../media/image28.png"/><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 Id="rId3" Type="http://schemas.openxmlformats.org/officeDocument/2006/relationships/image" Target="../media/image28.png"/><Relationship Id="rId4" Type="http://schemas.openxmlformats.org/officeDocument/2006/relationships/image" Target="../media/image7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 Id="rId3"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7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7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7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7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7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7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7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hyperlink" Target="https://www.kaggle.com/datasets/khsamaha/aviation-accident-database-synopses" TargetMode="External"/><Relationship Id="rId5" Type="http://schemas.openxmlformats.org/officeDocument/2006/relationships/hyperlink" Target="https://www.ntsb.gov/_layouts/15/ntsb.aviation/AviationDownloadDataDictionary.aspx" TargetMode="External"/><Relationship Id="rId6" Type="http://schemas.openxmlformats.org/officeDocument/2006/relationships/image" Target="../media/image4.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8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86.png"/><Relationship Id="rId4" Type="http://schemas.openxmlformats.org/officeDocument/2006/relationships/image" Target="../media/image3.gi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83.gif"/><Relationship Id="rId4" Type="http://schemas.openxmlformats.org/officeDocument/2006/relationships/image" Target="../media/image84.gi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1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5.xml"/><Relationship Id="rId3" Type="http://schemas.openxmlformats.org/officeDocument/2006/relationships/image" Target="../media/image8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3.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59.png"/><Relationship Id="rId4" Type="http://schemas.openxmlformats.org/officeDocument/2006/relationships/image" Target="../media/image9.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4"/>
          <p:cNvSpPr txBox="1"/>
          <p:nvPr>
            <p:ph type="ctrTitle"/>
          </p:nvPr>
        </p:nvSpPr>
        <p:spPr>
          <a:xfrm>
            <a:off x="713100" y="2350175"/>
            <a:ext cx="7498500" cy="180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Prediction  on Injury </a:t>
            </a:r>
            <a:r>
              <a:rPr b="1" lang="en"/>
              <a:t>Seve</a:t>
            </a:r>
            <a:r>
              <a:rPr b="1" lang="en"/>
              <a:t>rity</a:t>
            </a:r>
            <a:endParaRPr b="1"/>
          </a:p>
        </p:txBody>
      </p:sp>
      <p:sp>
        <p:nvSpPr>
          <p:cNvPr id="176" name="Google Shape;176;p34"/>
          <p:cNvSpPr txBox="1"/>
          <p:nvPr>
            <p:ph idx="1" type="subTitle"/>
          </p:nvPr>
        </p:nvSpPr>
        <p:spPr>
          <a:xfrm>
            <a:off x="713100" y="4218900"/>
            <a:ext cx="7623000" cy="37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rgbClr val="1E35A1"/>
                </a:solidFill>
                <a:latin typeface="Roboto"/>
                <a:ea typeface="Roboto"/>
                <a:cs typeface="Roboto"/>
                <a:sym typeface="Roboto"/>
              </a:rPr>
              <a:t>Group 5: Buen Sung Jyun, Lee Min Xuan, Seah Yong Le Stanley, Tu Xia Yang</a:t>
            </a:r>
            <a:endParaRPr/>
          </a:p>
        </p:txBody>
      </p:sp>
      <p:pic>
        <p:nvPicPr>
          <p:cNvPr id="177" name="Google Shape;177;p34"/>
          <p:cNvPicPr preferRelativeResize="0"/>
          <p:nvPr/>
        </p:nvPicPr>
        <p:blipFill rotWithShape="1">
          <a:blip r:embed="rId3">
            <a:alphaModFix/>
          </a:blip>
          <a:srcRect b="18215" l="3174" r="2056" t="16283"/>
          <a:stretch/>
        </p:blipFill>
        <p:spPr>
          <a:xfrm rot="379241">
            <a:off x="2671802" y="-35435"/>
            <a:ext cx="7105123" cy="2598569"/>
          </a:xfrm>
          <a:prstGeom prst="rect">
            <a:avLst/>
          </a:prstGeom>
          <a:noFill/>
          <a:ln>
            <a:noFill/>
          </a:ln>
        </p:spPr>
      </p:pic>
      <p:sp>
        <p:nvSpPr>
          <p:cNvPr id="178" name="Google Shape;178;p34"/>
          <p:cNvSpPr txBox="1"/>
          <p:nvPr/>
        </p:nvSpPr>
        <p:spPr>
          <a:xfrm>
            <a:off x="779475" y="1626550"/>
            <a:ext cx="5136000" cy="65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157DD9"/>
                </a:solidFill>
                <a:latin typeface="Manrope"/>
                <a:ea typeface="Manrope"/>
                <a:cs typeface="Manrope"/>
                <a:sym typeface="Manrope"/>
              </a:rPr>
              <a:t>MA0218 Presentation</a:t>
            </a:r>
            <a:endParaRPr b="1" sz="1800">
              <a:solidFill>
                <a:srgbClr val="157DD9"/>
              </a:solidFill>
              <a:latin typeface="Manrope"/>
              <a:ea typeface="Manrope"/>
              <a:cs typeface="Manrope"/>
              <a:sym typeface="Manrope"/>
            </a:endParaRPr>
          </a:p>
        </p:txBody>
      </p:sp>
      <p:pic>
        <p:nvPicPr>
          <p:cNvPr id="179" name="Google Shape;179;p34"/>
          <p:cNvPicPr preferRelativeResize="0"/>
          <p:nvPr/>
        </p:nvPicPr>
        <p:blipFill>
          <a:blip r:embed="rId4">
            <a:alphaModFix/>
          </a:blip>
          <a:stretch>
            <a:fillRect/>
          </a:stretch>
        </p:blipFill>
        <p:spPr>
          <a:xfrm>
            <a:off x="507325" y="84200"/>
            <a:ext cx="1517975" cy="1403700"/>
          </a:xfrm>
          <a:prstGeom prst="rect">
            <a:avLst/>
          </a:prstGeom>
          <a:noFill/>
          <a:ln>
            <a:noFill/>
          </a:ln>
        </p:spPr>
      </p:pic>
      <p:sp>
        <p:nvSpPr>
          <p:cNvPr id="180" name="Google Shape;180;p34"/>
          <p:cNvSpPr txBox="1"/>
          <p:nvPr/>
        </p:nvSpPr>
        <p:spPr>
          <a:xfrm>
            <a:off x="557924" y="130990"/>
            <a:ext cx="996000" cy="92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3"/>
          <p:cNvSpPr txBox="1"/>
          <p:nvPr>
            <p:ph idx="1" type="subTitle"/>
          </p:nvPr>
        </p:nvSpPr>
        <p:spPr>
          <a:xfrm>
            <a:off x="1825725" y="1840175"/>
            <a:ext cx="1347900" cy="780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Boxplot, Histplot, Violinplot</a:t>
            </a:r>
            <a:endParaRPr/>
          </a:p>
        </p:txBody>
      </p:sp>
      <p:sp>
        <p:nvSpPr>
          <p:cNvPr id="320" name="Google Shape;320;p43"/>
          <p:cNvSpPr txBox="1"/>
          <p:nvPr>
            <p:ph idx="3" type="subTitle"/>
          </p:nvPr>
        </p:nvSpPr>
        <p:spPr>
          <a:xfrm>
            <a:off x="5580450" y="1840175"/>
            <a:ext cx="1833000" cy="78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Time Series Decomposition</a:t>
            </a:r>
            <a:endParaRPr/>
          </a:p>
        </p:txBody>
      </p:sp>
      <p:sp>
        <p:nvSpPr>
          <p:cNvPr id="321" name="Google Shape;321;p43"/>
          <p:cNvSpPr txBox="1"/>
          <p:nvPr>
            <p:ph idx="5" type="subTitle"/>
          </p:nvPr>
        </p:nvSpPr>
        <p:spPr>
          <a:xfrm>
            <a:off x="2020116" y="3584925"/>
            <a:ext cx="1153500" cy="351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Cat Plots</a:t>
            </a:r>
            <a:endParaRPr/>
          </a:p>
        </p:txBody>
      </p:sp>
      <p:sp>
        <p:nvSpPr>
          <p:cNvPr id="322" name="Google Shape;322;p43"/>
          <p:cNvSpPr txBox="1"/>
          <p:nvPr>
            <p:ph idx="7" type="subTitle"/>
          </p:nvPr>
        </p:nvSpPr>
        <p:spPr>
          <a:xfrm>
            <a:off x="5874377" y="3584925"/>
            <a:ext cx="1347900" cy="35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Heatmaps</a:t>
            </a:r>
            <a:endParaRPr/>
          </a:p>
        </p:txBody>
      </p:sp>
      <p:sp>
        <p:nvSpPr>
          <p:cNvPr id="323" name="Google Shape;323;p43"/>
          <p:cNvSpPr/>
          <p:nvPr/>
        </p:nvSpPr>
        <p:spPr>
          <a:xfrm>
            <a:off x="3364348" y="1744635"/>
            <a:ext cx="971400" cy="971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3"/>
          <p:cNvSpPr/>
          <p:nvPr/>
        </p:nvSpPr>
        <p:spPr>
          <a:xfrm>
            <a:off x="4656573" y="1744635"/>
            <a:ext cx="971400" cy="971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3"/>
          <p:cNvSpPr/>
          <p:nvPr/>
        </p:nvSpPr>
        <p:spPr>
          <a:xfrm>
            <a:off x="3364348" y="3215491"/>
            <a:ext cx="971400" cy="971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3"/>
          <p:cNvSpPr/>
          <p:nvPr/>
        </p:nvSpPr>
        <p:spPr>
          <a:xfrm>
            <a:off x="4656573" y="3215491"/>
            <a:ext cx="971400" cy="971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 name="Google Shape;327;p43"/>
          <p:cNvGrpSpPr/>
          <p:nvPr/>
        </p:nvGrpSpPr>
        <p:grpSpPr>
          <a:xfrm>
            <a:off x="3615302" y="1995179"/>
            <a:ext cx="469490" cy="470313"/>
            <a:chOff x="1298772" y="3364597"/>
            <a:chExt cx="428719" cy="429509"/>
          </a:xfrm>
        </p:grpSpPr>
        <p:sp>
          <p:nvSpPr>
            <p:cNvPr id="328" name="Google Shape;328;p43"/>
            <p:cNvSpPr/>
            <p:nvPr/>
          </p:nvSpPr>
          <p:spPr>
            <a:xfrm>
              <a:off x="1416567" y="3475040"/>
              <a:ext cx="20508" cy="13123"/>
            </a:xfrm>
            <a:custGeom>
              <a:rect b="b" l="l" r="r" t="t"/>
              <a:pathLst>
                <a:path extrusionOk="0" h="382" w="597">
                  <a:moveTo>
                    <a:pt x="191" y="0"/>
                  </a:moveTo>
                  <a:cubicBezTo>
                    <a:pt x="96" y="0"/>
                    <a:pt x="1" y="96"/>
                    <a:pt x="1" y="191"/>
                  </a:cubicBezTo>
                  <a:cubicBezTo>
                    <a:pt x="1" y="286"/>
                    <a:pt x="96" y="381"/>
                    <a:pt x="191" y="381"/>
                  </a:cubicBezTo>
                  <a:lnTo>
                    <a:pt x="429" y="381"/>
                  </a:lnTo>
                  <a:cubicBezTo>
                    <a:pt x="525" y="381"/>
                    <a:pt x="596" y="286"/>
                    <a:pt x="596" y="191"/>
                  </a:cubicBezTo>
                  <a:cubicBezTo>
                    <a:pt x="596" y="96"/>
                    <a:pt x="525" y="0"/>
                    <a:pt x="4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3"/>
            <p:cNvSpPr/>
            <p:nvPr/>
          </p:nvSpPr>
          <p:spPr>
            <a:xfrm>
              <a:off x="1444393" y="3475040"/>
              <a:ext cx="45036" cy="13123"/>
            </a:xfrm>
            <a:custGeom>
              <a:rect b="b" l="l" r="r" t="t"/>
              <a:pathLst>
                <a:path extrusionOk="0" h="382" w="1311">
                  <a:moveTo>
                    <a:pt x="167" y="0"/>
                  </a:moveTo>
                  <a:cubicBezTo>
                    <a:pt x="72" y="0"/>
                    <a:pt x="1" y="96"/>
                    <a:pt x="1" y="191"/>
                  </a:cubicBezTo>
                  <a:cubicBezTo>
                    <a:pt x="1" y="286"/>
                    <a:pt x="72" y="381"/>
                    <a:pt x="167" y="381"/>
                  </a:cubicBezTo>
                  <a:lnTo>
                    <a:pt x="1120" y="381"/>
                  </a:lnTo>
                  <a:cubicBezTo>
                    <a:pt x="1239" y="381"/>
                    <a:pt x="1310" y="286"/>
                    <a:pt x="1310" y="191"/>
                  </a:cubicBezTo>
                  <a:cubicBezTo>
                    <a:pt x="1310" y="96"/>
                    <a:pt x="1239"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3"/>
            <p:cNvSpPr/>
            <p:nvPr/>
          </p:nvSpPr>
          <p:spPr>
            <a:xfrm>
              <a:off x="1416567" y="3499568"/>
              <a:ext cx="20508" cy="12298"/>
            </a:xfrm>
            <a:custGeom>
              <a:rect b="b" l="l" r="r" t="t"/>
              <a:pathLst>
                <a:path extrusionOk="0" h="358" w="597">
                  <a:moveTo>
                    <a:pt x="191" y="1"/>
                  </a:moveTo>
                  <a:cubicBezTo>
                    <a:pt x="96" y="1"/>
                    <a:pt x="1" y="72"/>
                    <a:pt x="1" y="167"/>
                  </a:cubicBezTo>
                  <a:cubicBezTo>
                    <a:pt x="1" y="286"/>
                    <a:pt x="96" y="358"/>
                    <a:pt x="191" y="358"/>
                  </a:cubicBezTo>
                  <a:lnTo>
                    <a:pt x="429" y="358"/>
                  </a:lnTo>
                  <a:cubicBezTo>
                    <a:pt x="525" y="358"/>
                    <a:pt x="596" y="286"/>
                    <a:pt x="596" y="167"/>
                  </a:cubicBezTo>
                  <a:cubicBezTo>
                    <a:pt x="596" y="72"/>
                    <a:pt x="525" y="1"/>
                    <a:pt x="4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3"/>
            <p:cNvSpPr/>
            <p:nvPr/>
          </p:nvSpPr>
          <p:spPr>
            <a:xfrm>
              <a:off x="1444393" y="3499568"/>
              <a:ext cx="45036" cy="12298"/>
            </a:xfrm>
            <a:custGeom>
              <a:rect b="b" l="l" r="r" t="t"/>
              <a:pathLst>
                <a:path extrusionOk="0" h="358" w="1311">
                  <a:moveTo>
                    <a:pt x="167" y="1"/>
                  </a:moveTo>
                  <a:cubicBezTo>
                    <a:pt x="72" y="1"/>
                    <a:pt x="1" y="72"/>
                    <a:pt x="1" y="167"/>
                  </a:cubicBezTo>
                  <a:cubicBezTo>
                    <a:pt x="1" y="286"/>
                    <a:pt x="72" y="358"/>
                    <a:pt x="167" y="358"/>
                  </a:cubicBezTo>
                  <a:lnTo>
                    <a:pt x="1120" y="358"/>
                  </a:lnTo>
                  <a:cubicBezTo>
                    <a:pt x="1239" y="358"/>
                    <a:pt x="1310" y="286"/>
                    <a:pt x="1310" y="167"/>
                  </a:cubicBezTo>
                  <a:cubicBezTo>
                    <a:pt x="1310" y="72"/>
                    <a:pt x="1239" y="1"/>
                    <a:pt x="11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3"/>
            <p:cNvSpPr/>
            <p:nvPr/>
          </p:nvSpPr>
          <p:spPr>
            <a:xfrm>
              <a:off x="1416567" y="3451302"/>
              <a:ext cx="20508" cy="12298"/>
            </a:xfrm>
            <a:custGeom>
              <a:rect b="b" l="l" r="r" t="t"/>
              <a:pathLst>
                <a:path extrusionOk="0" h="358" w="597">
                  <a:moveTo>
                    <a:pt x="191" y="1"/>
                  </a:moveTo>
                  <a:cubicBezTo>
                    <a:pt x="96" y="1"/>
                    <a:pt x="1" y="72"/>
                    <a:pt x="1" y="191"/>
                  </a:cubicBezTo>
                  <a:cubicBezTo>
                    <a:pt x="1" y="286"/>
                    <a:pt x="96" y="358"/>
                    <a:pt x="191" y="358"/>
                  </a:cubicBezTo>
                  <a:lnTo>
                    <a:pt x="429" y="358"/>
                  </a:lnTo>
                  <a:cubicBezTo>
                    <a:pt x="525" y="358"/>
                    <a:pt x="596" y="286"/>
                    <a:pt x="596" y="191"/>
                  </a:cubicBezTo>
                  <a:cubicBezTo>
                    <a:pt x="596" y="72"/>
                    <a:pt x="525" y="1"/>
                    <a:pt x="4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3"/>
            <p:cNvSpPr/>
            <p:nvPr/>
          </p:nvSpPr>
          <p:spPr>
            <a:xfrm>
              <a:off x="1444393" y="3451302"/>
              <a:ext cx="45036" cy="12298"/>
            </a:xfrm>
            <a:custGeom>
              <a:rect b="b" l="l" r="r" t="t"/>
              <a:pathLst>
                <a:path extrusionOk="0" h="358" w="1311">
                  <a:moveTo>
                    <a:pt x="167" y="1"/>
                  </a:moveTo>
                  <a:cubicBezTo>
                    <a:pt x="72" y="1"/>
                    <a:pt x="1" y="72"/>
                    <a:pt x="1" y="191"/>
                  </a:cubicBezTo>
                  <a:cubicBezTo>
                    <a:pt x="1" y="286"/>
                    <a:pt x="72" y="358"/>
                    <a:pt x="167" y="358"/>
                  </a:cubicBezTo>
                  <a:lnTo>
                    <a:pt x="1120" y="358"/>
                  </a:lnTo>
                  <a:cubicBezTo>
                    <a:pt x="1239" y="358"/>
                    <a:pt x="1310" y="286"/>
                    <a:pt x="1310" y="191"/>
                  </a:cubicBezTo>
                  <a:cubicBezTo>
                    <a:pt x="1310" y="72"/>
                    <a:pt x="1239" y="1"/>
                    <a:pt x="11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3"/>
            <p:cNvSpPr/>
            <p:nvPr/>
          </p:nvSpPr>
          <p:spPr>
            <a:xfrm>
              <a:off x="1536835" y="3451302"/>
              <a:ext cx="20474" cy="12298"/>
            </a:xfrm>
            <a:custGeom>
              <a:rect b="b" l="l" r="r" t="t"/>
              <a:pathLst>
                <a:path extrusionOk="0" h="358" w="596">
                  <a:moveTo>
                    <a:pt x="191" y="1"/>
                  </a:moveTo>
                  <a:cubicBezTo>
                    <a:pt x="72" y="1"/>
                    <a:pt x="1" y="72"/>
                    <a:pt x="1" y="191"/>
                  </a:cubicBezTo>
                  <a:cubicBezTo>
                    <a:pt x="1" y="286"/>
                    <a:pt x="72" y="358"/>
                    <a:pt x="191" y="358"/>
                  </a:cubicBezTo>
                  <a:lnTo>
                    <a:pt x="405" y="358"/>
                  </a:lnTo>
                  <a:cubicBezTo>
                    <a:pt x="501" y="358"/>
                    <a:pt x="596" y="286"/>
                    <a:pt x="596" y="191"/>
                  </a:cubicBezTo>
                  <a:cubicBezTo>
                    <a:pt x="596" y="72"/>
                    <a:pt x="501" y="1"/>
                    <a:pt x="4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3"/>
            <p:cNvSpPr/>
            <p:nvPr/>
          </p:nvSpPr>
          <p:spPr>
            <a:xfrm>
              <a:off x="1563836" y="3451302"/>
              <a:ext cx="45861" cy="12298"/>
            </a:xfrm>
            <a:custGeom>
              <a:rect b="b" l="l" r="r" t="t"/>
              <a:pathLst>
                <a:path extrusionOk="0" h="358" w="1335">
                  <a:moveTo>
                    <a:pt x="191" y="1"/>
                  </a:moveTo>
                  <a:cubicBezTo>
                    <a:pt x="72" y="1"/>
                    <a:pt x="0" y="72"/>
                    <a:pt x="0" y="191"/>
                  </a:cubicBezTo>
                  <a:cubicBezTo>
                    <a:pt x="0" y="286"/>
                    <a:pt x="72" y="358"/>
                    <a:pt x="191" y="358"/>
                  </a:cubicBezTo>
                  <a:lnTo>
                    <a:pt x="1144" y="358"/>
                  </a:lnTo>
                  <a:cubicBezTo>
                    <a:pt x="1239" y="358"/>
                    <a:pt x="1334" y="286"/>
                    <a:pt x="1334" y="191"/>
                  </a:cubicBezTo>
                  <a:cubicBezTo>
                    <a:pt x="1334" y="72"/>
                    <a:pt x="1239" y="1"/>
                    <a:pt x="11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3"/>
            <p:cNvSpPr/>
            <p:nvPr/>
          </p:nvSpPr>
          <p:spPr>
            <a:xfrm>
              <a:off x="1536835" y="3475040"/>
              <a:ext cx="20474" cy="13123"/>
            </a:xfrm>
            <a:custGeom>
              <a:rect b="b" l="l" r="r" t="t"/>
              <a:pathLst>
                <a:path extrusionOk="0" h="382" w="596">
                  <a:moveTo>
                    <a:pt x="191" y="0"/>
                  </a:moveTo>
                  <a:cubicBezTo>
                    <a:pt x="72" y="0"/>
                    <a:pt x="1" y="96"/>
                    <a:pt x="1" y="191"/>
                  </a:cubicBezTo>
                  <a:cubicBezTo>
                    <a:pt x="1" y="286"/>
                    <a:pt x="72" y="381"/>
                    <a:pt x="191" y="381"/>
                  </a:cubicBezTo>
                  <a:lnTo>
                    <a:pt x="405" y="381"/>
                  </a:lnTo>
                  <a:cubicBezTo>
                    <a:pt x="501" y="381"/>
                    <a:pt x="596" y="286"/>
                    <a:pt x="596" y="191"/>
                  </a:cubicBezTo>
                  <a:cubicBezTo>
                    <a:pt x="596" y="96"/>
                    <a:pt x="501" y="0"/>
                    <a:pt x="4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3"/>
            <p:cNvSpPr/>
            <p:nvPr/>
          </p:nvSpPr>
          <p:spPr>
            <a:xfrm>
              <a:off x="1563836" y="3475040"/>
              <a:ext cx="45861" cy="13123"/>
            </a:xfrm>
            <a:custGeom>
              <a:rect b="b" l="l" r="r" t="t"/>
              <a:pathLst>
                <a:path extrusionOk="0" h="382" w="1335">
                  <a:moveTo>
                    <a:pt x="191" y="0"/>
                  </a:moveTo>
                  <a:cubicBezTo>
                    <a:pt x="72" y="0"/>
                    <a:pt x="0" y="96"/>
                    <a:pt x="0" y="191"/>
                  </a:cubicBezTo>
                  <a:cubicBezTo>
                    <a:pt x="0" y="286"/>
                    <a:pt x="72" y="381"/>
                    <a:pt x="191" y="381"/>
                  </a:cubicBezTo>
                  <a:lnTo>
                    <a:pt x="1144" y="381"/>
                  </a:lnTo>
                  <a:cubicBezTo>
                    <a:pt x="1239" y="381"/>
                    <a:pt x="1334" y="286"/>
                    <a:pt x="1334" y="191"/>
                  </a:cubicBezTo>
                  <a:cubicBezTo>
                    <a:pt x="1334" y="96"/>
                    <a:pt x="1239" y="0"/>
                    <a:pt x="11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3"/>
            <p:cNvSpPr/>
            <p:nvPr/>
          </p:nvSpPr>
          <p:spPr>
            <a:xfrm>
              <a:off x="1536835" y="3499568"/>
              <a:ext cx="20474" cy="12298"/>
            </a:xfrm>
            <a:custGeom>
              <a:rect b="b" l="l" r="r" t="t"/>
              <a:pathLst>
                <a:path extrusionOk="0" h="358" w="596">
                  <a:moveTo>
                    <a:pt x="191" y="1"/>
                  </a:moveTo>
                  <a:cubicBezTo>
                    <a:pt x="72" y="1"/>
                    <a:pt x="1" y="72"/>
                    <a:pt x="1" y="167"/>
                  </a:cubicBezTo>
                  <a:cubicBezTo>
                    <a:pt x="1" y="286"/>
                    <a:pt x="72" y="358"/>
                    <a:pt x="191" y="358"/>
                  </a:cubicBezTo>
                  <a:lnTo>
                    <a:pt x="405" y="358"/>
                  </a:lnTo>
                  <a:cubicBezTo>
                    <a:pt x="501" y="358"/>
                    <a:pt x="596" y="286"/>
                    <a:pt x="596" y="167"/>
                  </a:cubicBezTo>
                  <a:cubicBezTo>
                    <a:pt x="596" y="72"/>
                    <a:pt x="501" y="1"/>
                    <a:pt x="4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3"/>
            <p:cNvSpPr/>
            <p:nvPr/>
          </p:nvSpPr>
          <p:spPr>
            <a:xfrm>
              <a:off x="1563836" y="3499568"/>
              <a:ext cx="45861" cy="12298"/>
            </a:xfrm>
            <a:custGeom>
              <a:rect b="b" l="l" r="r" t="t"/>
              <a:pathLst>
                <a:path extrusionOk="0" h="358" w="1335">
                  <a:moveTo>
                    <a:pt x="191" y="1"/>
                  </a:moveTo>
                  <a:cubicBezTo>
                    <a:pt x="72" y="1"/>
                    <a:pt x="0" y="72"/>
                    <a:pt x="0" y="167"/>
                  </a:cubicBezTo>
                  <a:cubicBezTo>
                    <a:pt x="0" y="286"/>
                    <a:pt x="72" y="358"/>
                    <a:pt x="191" y="358"/>
                  </a:cubicBezTo>
                  <a:lnTo>
                    <a:pt x="1144" y="358"/>
                  </a:lnTo>
                  <a:cubicBezTo>
                    <a:pt x="1239" y="358"/>
                    <a:pt x="1334" y="286"/>
                    <a:pt x="1334" y="167"/>
                  </a:cubicBezTo>
                  <a:cubicBezTo>
                    <a:pt x="1334" y="72"/>
                    <a:pt x="1239" y="1"/>
                    <a:pt x="11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3"/>
            <p:cNvSpPr/>
            <p:nvPr/>
          </p:nvSpPr>
          <p:spPr>
            <a:xfrm>
              <a:off x="1506571" y="3461952"/>
              <a:ext cx="13123" cy="39299"/>
            </a:xfrm>
            <a:custGeom>
              <a:rect b="b" l="l" r="r" t="t"/>
              <a:pathLst>
                <a:path extrusionOk="0" h="1144" w="382">
                  <a:moveTo>
                    <a:pt x="191" y="0"/>
                  </a:moveTo>
                  <a:cubicBezTo>
                    <a:pt x="96" y="0"/>
                    <a:pt x="0" y="72"/>
                    <a:pt x="0" y="191"/>
                  </a:cubicBezTo>
                  <a:lnTo>
                    <a:pt x="0" y="953"/>
                  </a:lnTo>
                  <a:cubicBezTo>
                    <a:pt x="0" y="1072"/>
                    <a:pt x="96" y="1143"/>
                    <a:pt x="191" y="1143"/>
                  </a:cubicBezTo>
                  <a:cubicBezTo>
                    <a:pt x="286" y="1143"/>
                    <a:pt x="381" y="1072"/>
                    <a:pt x="381" y="953"/>
                  </a:cubicBezTo>
                  <a:lnTo>
                    <a:pt x="381" y="191"/>
                  </a:lnTo>
                  <a:cubicBezTo>
                    <a:pt x="381" y="72"/>
                    <a:pt x="286" y="0"/>
                    <a:pt x="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3"/>
            <p:cNvSpPr/>
            <p:nvPr/>
          </p:nvSpPr>
          <p:spPr>
            <a:xfrm>
              <a:off x="1298772" y="3565009"/>
              <a:ext cx="428719" cy="229097"/>
            </a:xfrm>
            <a:custGeom>
              <a:rect b="b" l="l" r="r" t="t"/>
              <a:pathLst>
                <a:path extrusionOk="0" h="6669" w="12480">
                  <a:moveTo>
                    <a:pt x="6573" y="358"/>
                  </a:moveTo>
                  <a:cubicBezTo>
                    <a:pt x="6859" y="358"/>
                    <a:pt x="7097" y="549"/>
                    <a:pt x="7169" y="811"/>
                  </a:cubicBezTo>
                  <a:cubicBezTo>
                    <a:pt x="7312" y="1358"/>
                    <a:pt x="7383" y="1930"/>
                    <a:pt x="7383" y="2501"/>
                  </a:cubicBezTo>
                  <a:lnTo>
                    <a:pt x="5097" y="2501"/>
                  </a:lnTo>
                  <a:cubicBezTo>
                    <a:pt x="5097" y="1930"/>
                    <a:pt x="5168" y="1358"/>
                    <a:pt x="5311" y="811"/>
                  </a:cubicBezTo>
                  <a:cubicBezTo>
                    <a:pt x="5383" y="549"/>
                    <a:pt x="5621" y="358"/>
                    <a:pt x="5907" y="358"/>
                  </a:cubicBezTo>
                  <a:close/>
                  <a:moveTo>
                    <a:pt x="10598" y="358"/>
                  </a:moveTo>
                  <a:cubicBezTo>
                    <a:pt x="10860" y="358"/>
                    <a:pt x="11098" y="549"/>
                    <a:pt x="11170" y="811"/>
                  </a:cubicBezTo>
                  <a:cubicBezTo>
                    <a:pt x="11312" y="1358"/>
                    <a:pt x="11408" y="1930"/>
                    <a:pt x="11408" y="2501"/>
                  </a:cubicBezTo>
                  <a:lnTo>
                    <a:pt x="9098" y="2501"/>
                  </a:lnTo>
                  <a:cubicBezTo>
                    <a:pt x="9098" y="1930"/>
                    <a:pt x="9193" y="1358"/>
                    <a:pt x="9336" y="811"/>
                  </a:cubicBezTo>
                  <a:cubicBezTo>
                    <a:pt x="9407" y="549"/>
                    <a:pt x="9645" y="358"/>
                    <a:pt x="9907" y="358"/>
                  </a:cubicBezTo>
                  <a:close/>
                  <a:moveTo>
                    <a:pt x="3716" y="2859"/>
                  </a:moveTo>
                  <a:lnTo>
                    <a:pt x="3716" y="3192"/>
                  </a:lnTo>
                  <a:lnTo>
                    <a:pt x="739" y="3192"/>
                  </a:lnTo>
                  <a:lnTo>
                    <a:pt x="739" y="2859"/>
                  </a:lnTo>
                  <a:close/>
                  <a:moveTo>
                    <a:pt x="7716" y="2859"/>
                  </a:moveTo>
                  <a:lnTo>
                    <a:pt x="7716" y="3192"/>
                  </a:lnTo>
                  <a:lnTo>
                    <a:pt x="4763" y="3192"/>
                  </a:lnTo>
                  <a:lnTo>
                    <a:pt x="4763" y="2859"/>
                  </a:lnTo>
                  <a:close/>
                  <a:moveTo>
                    <a:pt x="11741" y="2859"/>
                  </a:moveTo>
                  <a:lnTo>
                    <a:pt x="11741" y="3192"/>
                  </a:lnTo>
                  <a:lnTo>
                    <a:pt x="8764" y="3192"/>
                  </a:lnTo>
                  <a:lnTo>
                    <a:pt x="8764" y="2859"/>
                  </a:lnTo>
                  <a:close/>
                  <a:moveTo>
                    <a:pt x="1048" y="4621"/>
                  </a:moveTo>
                  <a:lnTo>
                    <a:pt x="1048" y="6312"/>
                  </a:lnTo>
                  <a:lnTo>
                    <a:pt x="739" y="6312"/>
                  </a:lnTo>
                  <a:lnTo>
                    <a:pt x="739" y="4621"/>
                  </a:lnTo>
                  <a:close/>
                  <a:moveTo>
                    <a:pt x="5716" y="4621"/>
                  </a:moveTo>
                  <a:lnTo>
                    <a:pt x="5716" y="6312"/>
                  </a:lnTo>
                  <a:lnTo>
                    <a:pt x="1429" y="6312"/>
                  </a:lnTo>
                  <a:lnTo>
                    <a:pt x="1429" y="4621"/>
                  </a:lnTo>
                  <a:close/>
                  <a:moveTo>
                    <a:pt x="6407" y="4621"/>
                  </a:moveTo>
                  <a:lnTo>
                    <a:pt x="6407" y="6312"/>
                  </a:lnTo>
                  <a:lnTo>
                    <a:pt x="6073" y="6312"/>
                  </a:lnTo>
                  <a:lnTo>
                    <a:pt x="6073" y="4621"/>
                  </a:lnTo>
                  <a:close/>
                  <a:moveTo>
                    <a:pt x="12122" y="3549"/>
                  </a:moveTo>
                  <a:lnTo>
                    <a:pt x="12122" y="4240"/>
                  </a:lnTo>
                  <a:lnTo>
                    <a:pt x="8955" y="4240"/>
                  </a:lnTo>
                  <a:cubicBezTo>
                    <a:pt x="8860" y="4240"/>
                    <a:pt x="8764" y="4335"/>
                    <a:pt x="8764" y="4430"/>
                  </a:cubicBezTo>
                  <a:cubicBezTo>
                    <a:pt x="8764" y="4526"/>
                    <a:pt x="8860" y="4621"/>
                    <a:pt x="8955" y="4621"/>
                  </a:cubicBezTo>
                  <a:lnTo>
                    <a:pt x="11050" y="4621"/>
                  </a:lnTo>
                  <a:lnTo>
                    <a:pt x="11050" y="6312"/>
                  </a:lnTo>
                  <a:lnTo>
                    <a:pt x="6764" y="6312"/>
                  </a:lnTo>
                  <a:lnTo>
                    <a:pt x="6764" y="4621"/>
                  </a:lnTo>
                  <a:lnTo>
                    <a:pt x="8217" y="4621"/>
                  </a:lnTo>
                  <a:cubicBezTo>
                    <a:pt x="8312" y="4621"/>
                    <a:pt x="8407" y="4526"/>
                    <a:pt x="8407" y="4430"/>
                  </a:cubicBezTo>
                  <a:cubicBezTo>
                    <a:pt x="8407" y="4335"/>
                    <a:pt x="8312" y="4240"/>
                    <a:pt x="8217" y="4240"/>
                  </a:cubicBezTo>
                  <a:lnTo>
                    <a:pt x="358" y="4240"/>
                  </a:lnTo>
                  <a:lnTo>
                    <a:pt x="358" y="3549"/>
                  </a:lnTo>
                  <a:close/>
                  <a:moveTo>
                    <a:pt x="11741" y="4621"/>
                  </a:moveTo>
                  <a:lnTo>
                    <a:pt x="11741" y="6312"/>
                  </a:lnTo>
                  <a:lnTo>
                    <a:pt x="11431" y="6312"/>
                  </a:lnTo>
                  <a:lnTo>
                    <a:pt x="11431" y="4621"/>
                  </a:lnTo>
                  <a:close/>
                  <a:moveTo>
                    <a:pt x="1882" y="1"/>
                  </a:moveTo>
                  <a:cubicBezTo>
                    <a:pt x="1453" y="1"/>
                    <a:pt x="1072" y="287"/>
                    <a:pt x="953" y="691"/>
                  </a:cubicBezTo>
                  <a:cubicBezTo>
                    <a:pt x="929" y="787"/>
                    <a:pt x="977" y="882"/>
                    <a:pt x="1096" y="906"/>
                  </a:cubicBezTo>
                  <a:cubicBezTo>
                    <a:pt x="1117" y="916"/>
                    <a:pt x="1138" y="921"/>
                    <a:pt x="1158" y="921"/>
                  </a:cubicBezTo>
                  <a:cubicBezTo>
                    <a:pt x="1230" y="921"/>
                    <a:pt x="1292" y="861"/>
                    <a:pt x="1310" y="787"/>
                  </a:cubicBezTo>
                  <a:cubicBezTo>
                    <a:pt x="1382" y="525"/>
                    <a:pt x="1620" y="358"/>
                    <a:pt x="1882" y="358"/>
                  </a:cubicBezTo>
                  <a:lnTo>
                    <a:pt x="2572" y="358"/>
                  </a:lnTo>
                  <a:cubicBezTo>
                    <a:pt x="2834" y="358"/>
                    <a:pt x="3073" y="549"/>
                    <a:pt x="3144" y="811"/>
                  </a:cubicBezTo>
                  <a:cubicBezTo>
                    <a:pt x="3287" y="1358"/>
                    <a:pt x="3382" y="1930"/>
                    <a:pt x="3382" y="2501"/>
                  </a:cubicBezTo>
                  <a:lnTo>
                    <a:pt x="1072" y="2501"/>
                  </a:lnTo>
                  <a:cubicBezTo>
                    <a:pt x="1072" y="2168"/>
                    <a:pt x="1120" y="1811"/>
                    <a:pt x="1167" y="1477"/>
                  </a:cubicBezTo>
                  <a:cubicBezTo>
                    <a:pt x="1167" y="1382"/>
                    <a:pt x="1120" y="1287"/>
                    <a:pt x="1001" y="1263"/>
                  </a:cubicBezTo>
                  <a:cubicBezTo>
                    <a:pt x="905" y="1263"/>
                    <a:pt x="810" y="1334"/>
                    <a:pt x="810" y="1430"/>
                  </a:cubicBezTo>
                  <a:cubicBezTo>
                    <a:pt x="739" y="1787"/>
                    <a:pt x="715" y="2144"/>
                    <a:pt x="715" y="2501"/>
                  </a:cubicBezTo>
                  <a:lnTo>
                    <a:pt x="691" y="2501"/>
                  </a:lnTo>
                  <a:cubicBezTo>
                    <a:pt x="524" y="2501"/>
                    <a:pt x="382" y="2620"/>
                    <a:pt x="382" y="2811"/>
                  </a:cubicBezTo>
                  <a:lnTo>
                    <a:pt x="382" y="3192"/>
                  </a:lnTo>
                  <a:lnTo>
                    <a:pt x="167" y="3192"/>
                  </a:lnTo>
                  <a:cubicBezTo>
                    <a:pt x="72" y="3192"/>
                    <a:pt x="1" y="3263"/>
                    <a:pt x="1" y="3359"/>
                  </a:cubicBezTo>
                  <a:lnTo>
                    <a:pt x="1" y="4430"/>
                  </a:lnTo>
                  <a:cubicBezTo>
                    <a:pt x="1" y="4526"/>
                    <a:pt x="72" y="4621"/>
                    <a:pt x="167" y="4621"/>
                  </a:cubicBezTo>
                  <a:lnTo>
                    <a:pt x="382" y="4621"/>
                  </a:lnTo>
                  <a:lnTo>
                    <a:pt x="382" y="6312"/>
                  </a:lnTo>
                  <a:lnTo>
                    <a:pt x="167" y="6312"/>
                  </a:lnTo>
                  <a:cubicBezTo>
                    <a:pt x="72" y="6312"/>
                    <a:pt x="1" y="6383"/>
                    <a:pt x="1" y="6478"/>
                  </a:cubicBezTo>
                  <a:cubicBezTo>
                    <a:pt x="1" y="6574"/>
                    <a:pt x="72" y="6669"/>
                    <a:pt x="167" y="6669"/>
                  </a:cubicBezTo>
                  <a:lnTo>
                    <a:pt x="12313" y="6669"/>
                  </a:lnTo>
                  <a:cubicBezTo>
                    <a:pt x="12408" y="6669"/>
                    <a:pt x="12479" y="6597"/>
                    <a:pt x="12479" y="6478"/>
                  </a:cubicBezTo>
                  <a:cubicBezTo>
                    <a:pt x="12479" y="6383"/>
                    <a:pt x="12408" y="6312"/>
                    <a:pt x="12313" y="6312"/>
                  </a:cubicBezTo>
                  <a:lnTo>
                    <a:pt x="12098" y="6312"/>
                  </a:lnTo>
                  <a:lnTo>
                    <a:pt x="12098" y="4621"/>
                  </a:lnTo>
                  <a:lnTo>
                    <a:pt x="12313" y="4621"/>
                  </a:lnTo>
                  <a:cubicBezTo>
                    <a:pt x="12408" y="4621"/>
                    <a:pt x="12479" y="4526"/>
                    <a:pt x="12479" y="4430"/>
                  </a:cubicBezTo>
                  <a:lnTo>
                    <a:pt x="12479" y="3359"/>
                  </a:lnTo>
                  <a:cubicBezTo>
                    <a:pt x="12479" y="3263"/>
                    <a:pt x="12408" y="3192"/>
                    <a:pt x="12313" y="3192"/>
                  </a:cubicBezTo>
                  <a:lnTo>
                    <a:pt x="12098" y="3192"/>
                  </a:lnTo>
                  <a:lnTo>
                    <a:pt x="12098" y="2811"/>
                  </a:lnTo>
                  <a:cubicBezTo>
                    <a:pt x="12098" y="2620"/>
                    <a:pt x="11955" y="2501"/>
                    <a:pt x="11789" y="2501"/>
                  </a:cubicBezTo>
                  <a:lnTo>
                    <a:pt x="11765" y="2501"/>
                  </a:lnTo>
                  <a:cubicBezTo>
                    <a:pt x="11765" y="1906"/>
                    <a:pt x="11693" y="1311"/>
                    <a:pt x="11527" y="715"/>
                  </a:cubicBezTo>
                  <a:cubicBezTo>
                    <a:pt x="11408" y="287"/>
                    <a:pt x="11027" y="1"/>
                    <a:pt x="10598" y="1"/>
                  </a:cubicBezTo>
                  <a:lnTo>
                    <a:pt x="9907" y="1"/>
                  </a:lnTo>
                  <a:cubicBezTo>
                    <a:pt x="9479" y="1"/>
                    <a:pt x="9098" y="287"/>
                    <a:pt x="8979" y="715"/>
                  </a:cubicBezTo>
                  <a:cubicBezTo>
                    <a:pt x="8812" y="1311"/>
                    <a:pt x="8740" y="1906"/>
                    <a:pt x="8740" y="2501"/>
                  </a:cubicBezTo>
                  <a:lnTo>
                    <a:pt x="8717" y="2501"/>
                  </a:lnTo>
                  <a:cubicBezTo>
                    <a:pt x="8550" y="2501"/>
                    <a:pt x="8407" y="2620"/>
                    <a:pt x="8407" y="2811"/>
                  </a:cubicBezTo>
                  <a:lnTo>
                    <a:pt x="8407" y="3192"/>
                  </a:lnTo>
                  <a:lnTo>
                    <a:pt x="8097" y="3192"/>
                  </a:lnTo>
                  <a:lnTo>
                    <a:pt x="8097" y="2811"/>
                  </a:lnTo>
                  <a:cubicBezTo>
                    <a:pt x="8097" y="2620"/>
                    <a:pt x="7955" y="2501"/>
                    <a:pt x="7788" y="2501"/>
                  </a:cubicBezTo>
                  <a:lnTo>
                    <a:pt x="7764" y="2501"/>
                  </a:lnTo>
                  <a:cubicBezTo>
                    <a:pt x="7764" y="1906"/>
                    <a:pt x="7669" y="1311"/>
                    <a:pt x="7526" y="715"/>
                  </a:cubicBezTo>
                  <a:cubicBezTo>
                    <a:pt x="7407" y="287"/>
                    <a:pt x="7026" y="1"/>
                    <a:pt x="6573" y="1"/>
                  </a:cubicBezTo>
                  <a:lnTo>
                    <a:pt x="5907" y="1"/>
                  </a:lnTo>
                  <a:cubicBezTo>
                    <a:pt x="5454" y="1"/>
                    <a:pt x="5073" y="287"/>
                    <a:pt x="4978" y="715"/>
                  </a:cubicBezTo>
                  <a:cubicBezTo>
                    <a:pt x="4811" y="1311"/>
                    <a:pt x="4740" y="1906"/>
                    <a:pt x="4716" y="2501"/>
                  </a:cubicBezTo>
                  <a:lnTo>
                    <a:pt x="4692" y="2501"/>
                  </a:lnTo>
                  <a:cubicBezTo>
                    <a:pt x="4525" y="2501"/>
                    <a:pt x="4382" y="2620"/>
                    <a:pt x="4382" y="2811"/>
                  </a:cubicBezTo>
                  <a:lnTo>
                    <a:pt x="4382" y="3192"/>
                  </a:lnTo>
                  <a:lnTo>
                    <a:pt x="4073" y="3192"/>
                  </a:lnTo>
                  <a:lnTo>
                    <a:pt x="4073" y="2811"/>
                  </a:lnTo>
                  <a:cubicBezTo>
                    <a:pt x="4073" y="2620"/>
                    <a:pt x="3930" y="2501"/>
                    <a:pt x="3763" y="2501"/>
                  </a:cubicBezTo>
                  <a:lnTo>
                    <a:pt x="3739" y="2501"/>
                  </a:lnTo>
                  <a:cubicBezTo>
                    <a:pt x="3739" y="1906"/>
                    <a:pt x="3668" y="1311"/>
                    <a:pt x="3501" y="715"/>
                  </a:cubicBezTo>
                  <a:cubicBezTo>
                    <a:pt x="3382" y="287"/>
                    <a:pt x="3001" y="1"/>
                    <a:pt x="2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3"/>
            <p:cNvSpPr/>
            <p:nvPr/>
          </p:nvSpPr>
          <p:spPr>
            <a:xfrm>
              <a:off x="1391215" y="3364597"/>
              <a:ext cx="243834" cy="167743"/>
            </a:xfrm>
            <a:custGeom>
              <a:rect b="b" l="l" r="r" t="t"/>
              <a:pathLst>
                <a:path extrusionOk="0" h="4883" w="7098">
                  <a:moveTo>
                    <a:pt x="6740" y="1286"/>
                  </a:moveTo>
                  <a:lnTo>
                    <a:pt x="6740" y="1929"/>
                  </a:lnTo>
                  <a:lnTo>
                    <a:pt x="358" y="1929"/>
                  </a:lnTo>
                  <a:lnTo>
                    <a:pt x="358" y="1286"/>
                  </a:lnTo>
                  <a:close/>
                  <a:moveTo>
                    <a:pt x="1715" y="0"/>
                  </a:moveTo>
                  <a:cubicBezTo>
                    <a:pt x="1620" y="0"/>
                    <a:pt x="1525" y="72"/>
                    <a:pt x="1525" y="191"/>
                  </a:cubicBezTo>
                  <a:lnTo>
                    <a:pt x="1525" y="929"/>
                  </a:lnTo>
                  <a:lnTo>
                    <a:pt x="167" y="929"/>
                  </a:lnTo>
                  <a:cubicBezTo>
                    <a:pt x="72" y="929"/>
                    <a:pt x="1" y="1001"/>
                    <a:pt x="1" y="1120"/>
                  </a:cubicBezTo>
                  <a:lnTo>
                    <a:pt x="1" y="4692"/>
                  </a:lnTo>
                  <a:cubicBezTo>
                    <a:pt x="1" y="4787"/>
                    <a:pt x="72" y="4882"/>
                    <a:pt x="167" y="4882"/>
                  </a:cubicBezTo>
                  <a:lnTo>
                    <a:pt x="6931" y="4882"/>
                  </a:lnTo>
                  <a:cubicBezTo>
                    <a:pt x="7026" y="4882"/>
                    <a:pt x="7097" y="4787"/>
                    <a:pt x="7097" y="4692"/>
                  </a:cubicBezTo>
                  <a:lnTo>
                    <a:pt x="7097" y="3525"/>
                  </a:lnTo>
                  <a:cubicBezTo>
                    <a:pt x="7097" y="3406"/>
                    <a:pt x="7026" y="3334"/>
                    <a:pt x="6931" y="3334"/>
                  </a:cubicBezTo>
                  <a:cubicBezTo>
                    <a:pt x="6812" y="3334"/>
                    <a:pt x="6740" y="3406"/>
                    <a:pt x="6740" y="3525"/>
                  </a:cubicBezTo>
                  <a:lnTo>
                    <a:pt x="6740" y="4501"/>
                  </a:lnTo>
                  <a:lnTo>
                    <a:pt x="358" y="4501"/>
                  </a:lnTo>
                  <a:lnTo>
                    <a:pt x="358" y="2310"/>
                  </a:lnTo>
                  <a:lnTo>
                    <a:pt x="6740" y="2310"/>
                  </a:lnTo>
                  <a:lnTo>
                    <a:pt x="6740" y="2787"/>
                  </a:lnTo>
                  <a:cubicBezTo>
                    <a:pt x="6740" y="2882"/>
                    <a:pt x="6812" y="2953"/>
                    <a:pt x="6931" y="2953"/>
                  </a:cubicBezTo>
                  <a:cubicBezTo>
                    <a:pt x="7026" y="2953"/>
                    <a:pt x="7097" y="2882"/>
                    <a:pt x="7097" y="2787"/>
                  </a:cubicBezTo>
                  <a:lnTo>
                    <a:pt x="7097" y="1120"/>
                  </a:lnTo>
                  <a:cubicBezTo>
                    <a:pt x="7097" y="1001"/>
                    <a:pt x="7026" y="929"/>
                    <a:pt x="6931" y="929"/>
                  </a:cubicBezTo>
                  <a:lnTo>
                    <a:pt x="5573" y="929"/>
                  </a:lnTo>
                  <a:lnTo>
                    <a:pt x="5573" y="191"/>
                  </a:lnTo>
                  <a:cubicBezTo>
                    <a:pt x="5573" y="72"/>
                    <a:pt x="5478" y="0"/>
                    <a:pt x="5383" y="0"/>
                  </a:cubicBezTo>
                  <a:cubicBezTo>
                    <a:pt x="5287" y="0"/>
                    <a:pt x="5192" y="72"/>
                    <a:pt x="5192" y="191"/>
                  </a:cubicBezTo>
                  <a:lnTo>
                    <a:pt x="5192" y="929"/>
                  </a:lnTo>
                  <a:lnTo>
                    <a:pt x="1906" y="929"/>
                  </a:lnTo>
                  <a:lnTo>
                    <a:pt x="1906" y="191"/>
                  </a:lnTo>
                  <a:cubicBezTo>
                    <a:pt x="1906" y="72"/>
                    <a:pt x="1810" y="0"/>
                    <a:pt x="17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 name="Google Shape;343;p43"/>
          <p:cNvGrpSpPr/>
          <p:nvPr/>
        </p:nvGrpSpPr>
        <p:grpSpPr>
          <a:xfrm>
            <a:off x="4928594" y="3466468"/>
            <a:ext cx="427357" cy="469448"/>
            <a:chOff x="6768515" y="2086752"/>
            <a:chExt cx="390244" cy="428719"/>
          </a:xfrm>
        </p:grpSpPr>
        <p:sp>
          <p:nvSpPr>
            <p:cNvPr id="344" name="Google Shape;344;p43"/>
            <p:cNvSpPr/>
            <p:nvPr/>
          </p:nvSpPr>
          <p:spPr>
            <a:xfrm>
              <a:off x="6779954" y="2376344"/>
              <a:ext cx="13947" cy="139128"/>
            </a:xfrm>
            <a:custGeom>
              <a:rect b="b" l="l" r="r" t="t"/>
              <a:pathLst>
                <a:path extrusionOk="0" h="4050" w="406">
                  <a:moveTo>
                    <a:pt x="239" y="1"/>
                  </a:moveTo>
                  <a:cubicBezTo>
                    <a:pt x="120" y="1"/>
                    <a:pt x="48" y="72"/>
                    <a:pt x="48" y="167"/>
                  </a:cubicBezTo>
                  <a:lnTo>
                    <a:pt x="1" y="3882"/>
                  </a:lnTo>
                  <a:cubicBezTo>
                    <a:pt x="1" y="3978"/>
                    <a:pt x="72" y="4049"/>
                    <a:pt x="167" y="4049"/>
                  </a:cubicBezTo>
                  <a:cubicBezTo>
                    <a:pt x="286" y="4049"/>
                    <a:pt x="358" y="3978"/>
                    <a:pt x="358" y="3882"/>
                  </a:cubicBezTo>
                  <a:lnTo>
                    <a:pt x="405" y="167"/>
                  </a:lnTo>
                  <a:cubicBezTo>
                    <a:pt x="405" y="72"/>
                    <a:pt x="334" y="1"/>
                    <a:pt x="2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3"/>
            <p:cNvSpPr/>
            <p:nvPr/>
          </p:nvSpPr>
          <p:spPr>
            <a:xfrm>
              <a:off x="6768515" y="2086752"/>
              <a:ext cx="390244" cy="428719"/>
            </a:xfrm>
            <a:custGeom>
              <a:rect b="b" l="l" r="r" t="t"/>
              <a:pathLst>
                <a:path extrusionOk="0" h="12480" w="11360">
                  <a:moveTo>
                    <a:pt x="2977" y="2263"/>
                  </a:moveTo>
                  <a:lnTo>
                    <a:pt x="2977" y="3096"/>
                  </a:lnTo>
                  <a:lnTo>
                    <a:pt x="2024" y="3096"/>
                  </a:lnTo>
                  <a:lnTo>
                    <a:pt x="2977" y="2263"/>
                  </a:lnTo>
                  <a:close/>
                  <a:moveTo>
                    <a:pt x="2977" y="3477"/>
                  </a:moveTo>
                  <a:lnTo>
                    <a:pt x="2977" y="4311"/>
                  </a:lnTo>
                  <a:lnTo>
                    <a:pt x="2024" y="3477"/>
                  </a:lnTo>
                  <a:close/>
                  <a:moveTo>
                    <a:pt x="4334" y="1644"/>
                  </a:moveTo>
                  <a:lnTo>
                    <a:pt x="4334" y="4930"/>
                  </a:lnTo>
                  <a:lnTo>
                    <a:pt x="3358" y="4930"/>
                  </a:lnTo>
                  <a:cubicBezTo>
                    <a:pt x="3334" y="4930"/>
                    <a:pt x="3334" y="4930"/>
                    <a:pt x="3334" y="4906"/>
                  </a:cubicBezTo>
                  <a:lnTo>
                    <a:pt x="3334" y="1667"/>
                  </a:lnTo>
                  <a:cubicBezTo>
                    <a:pt x="3334" y="1644"/>
                    <a:pt x="3334" y="1644"/>
                    <a:pt x="3358" y="1644"/>
                  </a:cubicBezTo>
                  <a:close/>
                  <a:moveTo>
                    <a:pt x="5358" y="1644"/>
                  </a:moveTo>
                  <a:lnTo>
                    <a:pt x="5358" y="4930"/>
                  </a:lnTo>
                  <a:lnTo>
                    <a:pt x="4692" y="4930"/>
                  </a:lnTo>
                  <a:lnTo>
                    <a:pt x="4692" y="1644"/>
                  </a:lnTo>
                  <a:close/>
                  <a:moveTo>
                    <a:pt x="7764" y="2286"/>
                  </a:moveTo>
                  <a:lnTo>
                    <a:pt x="8288" y="2929"/>
                  </a:lnTo>
                  <a:lnTo>
                    <a:pt x="7692" y="5192"/>
                  </a:lnTo>
                  <a:lnTo>
                    <a:pt x="7597" y="5097"/>
                  </a:lnTo>
                  <a:cubicBezTo>
                    <a:pt x="7454" y="5001"/>
                    <a:pt x="7264" y="4930"/>
                    <a:pt x="7097" y="4930"/>
                  </a:cubicBezTo>
                  <a:lnTo>
                    <a:pt x="7073" y="4930"/>
                  </a:lnTo>
                  <a:lnTo>
                    <a:pt x="7764" y="2286"/>
                  </a:lnTo>
                  <a:close/>
                  <a:moveTo>
                    <a:pt x="1048" y="358"/>
                  </a:moveTo>
                  <a:cubicBezTo>
                    <a:pt x="1143" y="358"/>
                    <a:pt x="1239" y="453"/>
                    <a:pt x="1239" y="548"/>
                  </a:cubicBezTo>
                  <a:lnTo>
                    <a:pt x="1310" y="6025"/>
                  </a:lnTo>
                  <a:cubicBezTo>
                    <a:pt x="1227" y="6049"/>
                    <a:pt x="1137" y="6061"/>
                    <a:pt x="1048" y="6061"/>
                  </a:cubicBezTo>
                  <a:cubicBezTo>
                    <a:pt x="959" y="6061"/>
                    <a:pt x="869" y="6049"/>
                    <a:pt x="786" y="6025"/>
                  </a:cubicBezTo>
                  <a:lnTo>
                    <a:pt x="857" y="548"/>
                  </a:lnTo>
                  <a:cubicBezTo>
                    <a:pt x="857" y="453"/>
                    <a:pt x="929" y="358"/>
                    <a:pt x="1048" y="358"/>
                  </a:cubicBezTo>
                  <a:close/>
                  <a:moveTo>
                    <a:pt x="10526" y="5644"/>
                  </a:moveTo>
                  <a:lnTo>
                    <a:pt x="10955" y="6144"/>
                  </a:lnTo>
                  <a:cubicBezTo>
                    <a:pt x="10979" y="6168"/>
                    <a:pt x="10979" y="6192"/>
                    <a:pt x="10979" y="6216"/>
                  </a:cubicBezTo>
                  <a:cubicBezTo>
                    <a:pt x="10955" y="6216"/>
                    <a:pt x="10955" y="6240"/>
                    <a:pt x="10931" y="6240"/>
                  </a:cubicBezTo>
                  <a:lnTo>
                    <a:pt x="10312" y="6502"/>
                  </a:lnTo>
                  <a:lnTo>
                    <a:pt x="10312" y="6502"/>
                  </a:lnTo>
                  <a:lnTo>
                    <a:pt x="10526" y="5644"/>
                  </a:lnTo>
                  <a:close/>
                  <a:moveTo>
                    <a:pt x="8573" y="3263"/>
                  </a:moveTo>
                  <a:lnTo>
                    <a:pt x="9431" y="4311"/>
                  </a:lnTo>
                  <a:lnTo>
                    <a:pt x="9240" y="5097"/>
                  </a:lnTo>
                  <a:cubicBezTo>
                    <a:pt x="9216" y="5192"/>
                    <a:pt x="9264" y="5287"/>
                    <a:pt x="9383" y="5311"/>
                  </a:cubicBezTo>
                  <a:lnTo>
                    <a:pt x="9407" y="5311"/>
                  </a:lnTo>
                  <a:cubicBezTo>
                    <a:pt x="9502" y="5311"/>
                    <a:pt x="9574" y="5263"/>
                    <a:pt x="9597" y="5192"/>
                  </a:cubicBezTo>
                  <a:lnTo>
                    <a:pt x="9716" y="4668"/>
                  </a:lnTo>
                  <a:lnTo>
                    <a:pt x="10240" y="5287"/>
                  </a:lnTo>
                  <a:lnTo>
                    <a:pt x="9883" y="6692"/>
                  </a:lnTo>
                  <a:lnTo>
                    <a:pt x="9716" y="6764"/>
                  </a:lnTo>
                  <a:cubicBezTo>
                    <a:pt x="9716" y="6764"/>
                    <a:pt x="9693" y="6764"/>
                    <a:pt x="9669" y="6740"/>
                  </a:cubicBezTo>
                  <a:lnTo>
                    <a:pt x="9264" y="6430"/>
                  </a:lnTo>
                  <a:lnTo>
                    <a:pt x="9407" y="5930"/>
                  </a:lnTo>
                  <a:cubicBezTo>
                    <a:pt x="9431" y="5835"/>
                    <a:pt x="9359" y="5740"/>
                    <a:pt x="9264" y="5716"/>
                  </a:cubicBezTo>
                  <a:cubicBezTo>
                    <a:pt x="9248" y="5712"/>
                    <a:pt x="9231" y="5710"/>
                    <a:pt x="9215" y="5710"/>
                  </a:cubicBezTo>
                  <a:cubicBezTo>
                    <a:pt x="9138" y="5710"/>
                    <a:pt x="9069" y="5756"/>
                    <a:pt x="9050" y="5835"/>
                  </a:cubicBezTo>
                  <a:lnTo>
                    <a:pt x="8954" y="6192"/>
                  </a:lnTo>
                  <a:lnTo>
                    <a:pt x="8002" y="5430"/>
                  </a:lnTo>
                  <a:lnTo>
                    <a:pt x="8573" y="3263"/>
                  </a:lnTo>
                  <a:close/>
                  <a:moveTo>
                    <a:pt x="1048" y="0"/>
                  </a:moveTo>
                  <a:cubicBezTo>
                    <a:pt x="738" y="0"/>
                    <a:pt x="476" y="238"/>
                    <a:pt x="476" y="548"/>
                  </a:cubicBezTo>
                  <a:lnTo>
                    <a:pt x="405" y="5954"/>
                  </a:lnTo>
                  <a:cubicBezTo>
                    <a:pt x="357" y="5930"/>
                    <a:pt x="334" y="5906"/>
                    <a:pt x="286" y="5882"/>
                  </a:cubicBezTo>
                  <a:cubicBezTo>
                    <a:pt x="263" y="5877"/>
                    <a:pt x="240" y="5874"/>
                    <a:pt x="216" y="5874"/>
                  </a:cubicBezTo>
                  <a:cubicBezTo>
                    <a:pt x="140" y="5874"/>
                    <a:pt x="66" y="5905"/>
                    <a:pt x="48" y="5978"/>
                  </a:cubicBezTo>
                  <a:cubicBezTo>
                    <a:pt x="0" y="6073"/>
                    <a:pt x="48" y="6192"/>
                    <a:pt x="143" y="6216"/>
                  </a:cubicBezTo>
                  <a:cubicBezTo>
                    <a:pt x="215" y="6263"/>
                    <a:pt x="310" y="6311"/>
                    <a:pt x="405" y="6335"/>
                  </a:cubicBezTo>
                  <a:lnTo>
                    <a:pt x="381" y="7835"/>
                  </a:lnTo>
                  <a:cubicBezTo>
                    <a:pt x="381" y="7930"/>
                    <a:pt x="476" y="8026"/>
                    <a:pt x="572" y="8026"/>
                  </a:cubicBezTo>
                  <a:cubicBezTo>
                    <a:pt x="667" y="8026"/>
                    <a:pt x="762" y="7930"/>
                    <a:pt x="762" y="7835"/>
                  </a:cubicBezTo>
                  <a:lnTo>
                    <a:pt x="762" y="6406"/>
                  </a:lnTo>
                  <a:cubicBezTo>
                    <a:pt x="857" y="6406"/>
                    <a:pt x="953" y="6430"/>
                    <a:pt x="1048" y="6430"/>
                  </a:cubicBezTo>
                  <a:cubicBezTo>
                    <a:pt x="1143" y="6430"/>
                    <a:pt x="1215" y="6406"/>
                    <a:pt x="1310" y="6406"/>
                  </a:cubicBezTo>
                  <a:lnTo>
                    <a:pt x="1405" y="12312"/>
                  </a:lnTo>
                  <a:cubicBezTo>
                    <a:pt x="1405" y="12408"/>
                    <a:pt x="1477" y="12479"/>
                    <a:pt x="1572" y="12479"/>
                  </a:cubicBezTo>
                  <a:cubicBezTo>
                    <a:pt x="1691" y="12479"/>
                    <a:pt x="1762" y="12408"/>
                    <a:pt x="1762" y="12312"/>
                  </a:cubicBezTo>
                  <a:lnTo>
                    <a:pt x="1691" y="6335"/>
                  </a:lnTo>
                  <a:cubicBezTo>
                    <a:pt x="1762" y="6287"/>
                    <a:pt x="1858" y="6263"/>
                    <a:pt x="1953" y="6216"/>
                  </a:cubicBezTo>
                  <a:cubicBezTo>
                    <a:pt x="2048" y="6192"/>
                    <a:pt x="2096" y="6073"/>
                    <a:pt x="2048" y="5978"/>
                  </a:cubicBezTo>
                  <a:cubicBezTo>
                    <a:pt x="2012" y="5905"/>
                    <a:pt x="1948" y="5874"/>
                    <a:pt x="1877" y="5874"/>
                  </a:cubicBezTo>
                  <a:cubicBezTo>
                    <a:pt x="1855" y="5874"/>
                    <a:pt x="1833" y="5877"/>
                    <a:pt x="1810" y="5882"/>
                  </a:cubicBezTo>
                  <a:cubicBezTo>
                    <a:pt x="1762" y="5906"/>
                    <a:pt x="1715" y="5930"/>
                    <a:pt x="1667" y="5954"/>
                  </a:cubicBezTo>
                  <a:lnTo>
                    <a:pt x="1643" y="3620"/>
                  </a:lnTo>
                  <a:lnTo>
                    <a:pt x="1643" y="3620"/>
                  </a:lnTo>
                  <a:lnTo>
                    <a:pt x="2977" y="4787"/>
                  </a:lnTo>
                  <a:lnTo>
                    <a:pt x="2977" y="4906"/>
                  </a:lnTo>
                  <a:cubicBezTo>
                    <a:pt x="2977" y="5120"/>
                    <a:pt x="3144" y="5287"/>
                    <a:pt x="3358" y="5287"/>
                  </a:cubicBezTo>
                  <a:lnTo>
                    <a:pt x="7097" y="5287"/>
                  </a:lnTo>
                  <a:cubicBezTo>
                    <a:pt x="7192" y="5287"/>
                    <a:pt x="7287" y="5335"/>
                    <a:pt x="7359" y="5382"/>
                  </a:cubicBezTo>
                  <a:cubicBezTo>
                    <a:pt x="8835" y="6573"/>
                    <a:pt x="7859" y="5787"/>
                    <a:pt x="9431" y="7026"/>
                  </a:cubicBezTo>
                  <a:cubicBezTo>
                    <a:pt x="9526" y="7097"/>
                    <a:pt x="9621" y="7121"/>
                    <a:pt x="9716" y="7121"/>
                  </a:cubicBezTo>
                  <a:cubicBezTo>
                    <a:pt x="9764" y="7121"/>
                    <a:pt x="9812" y="7121"/>
                    <a:pt x="9859" y="7097"/>
                  </a:cubicBezTo>
                  <a:lnTo>
                    <a:pt x="11074" y="6573"/>
                  </a:lnTo>
                  <a:cubicBezTo>
                    <a:pt x="11193" y="6525"/>
                    <a:pt x="11288" y="6430"/>
                    <a:pt x="11336" y="6287"/>
                  </a:cubicBezTo>
                  <a:cubicBezTo>
                    <a:pt x="11360" y="6168"/>
                    <a:pt x="11336" y="6025"/>
                    <a:pt x="11241" y="5930"/>
                  </a:cubicBezTo>
                  <a:lnTo>
                    <a:pt x="7645" y="1572"/>
                  </a:lnTo>
                  <a:cubicBezTo>
                    <a:pt x="7478" y="1382"/>
                    <a:pt x="7264" y="1262"/>
                    <a:pt x="7002" y="1262"/>
                  </a:cubicBezTo>
                  <a:lnTo>
                    <a:pt x="6859" y="1262"/>
                  </a:lnTo>
                  <a:cubicBezTo>
                    <a:pt x="6740" y="1262"/>
                    <a:pt x="6668" y="1358"/>
                    <a:pt x="6668" y="1453"/>
                  </a:cubicBezTo>
                  <a:cubicBezTo>
                    <a:pt x="6668" y="1548"/>
                    <a:pt x="6740" y="1644"/>
                    <a:pt x="6859" y="1644"/>
                  </a:cubicBezTo>
                  <a:lnTo>
                    <a:pt x="7002" y="1644"/>
                  </a:lnTo>
                  <a:cubicBezTo>
                    <a:pt x="7145" y="1644"/>
                    <a:pt x="7264" y="1691"/>
                    <a:pt x="7359" y="1810"/>
                  </a:cubicBezTo>
                  <a:lnTo>
                    <a:pt x="7478" y="1953"/>
                  </a:lnTo>
                  <a:lnTo>
                    <a:pt x="6716" y="4930"/>
                  </a:lnTo>
                  <a:lnTo>
                    <a:pt x="5716" y="4930"/>
                  </a:lnTo>
                  <a:lnTo>
                    <a:pt x="5716" y="1644"/>
                  </a:lnTo>
                  <a:lnTo>
                    <a:pt x="6120" y="1644"/>
                  </a:lnTo>
                  <a:cubicBezTo>
                    <a:pt x="6216" y="1644"/>
                    <a:pt x="6287" y="1548"/>
                    <a:pt x="6287" y="1453"/>
                  </a:cubicBezTo>
                  <a:cubicBezTo>
                    <a:pt x="6287" y="1358"/>
                    <a:pt x="6216" y="1262"/>
                    <a:pt x="6120" y="1262"/>
                  </a:cubicBezTo>
                  <a:lnTo>
                    <a:pt x="3358" y="1262"/>
                  </a:lnTo>
                  <a:cubicBezTo>
                    <a:pt x="3144" y="1262"/>
                    <a:pt x="2977" y="1453"/>
                    <a:pt x="2977" y="1644"/>
                  </a:cubicBezTo>
                  <a:lnTo>
                    <a:pt x="2977" y="1786"/>
                  </a:lnTo>
                  <a:lnTo>
                    <a:pt x="1643" y="2977"/>
                  </a:lnTo>
                  <a:lnTo>
                    <a:pt x="1596" y="548"/>
                  </a:lnTo>
                  <a:cubicBezTo>
                    <a:pt x="1596" y="238"/>
                    <a:pt x="1358" y="0"/>
                    <a:pt x="10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 name="Google Shape;346;p43"/>
          <p:cNvGrpSpPr/>
          <p:nvPr/>
        </p:nvGrpSpPr>
        <p:grpSpPr>
          <a:xfrm>
            <a:off x="3614418" y="3466035"/>
            <a:ext cx="471259" cy="470313"/>
            <a:chOff x="5388403" y="3364597"/>
            <a:chExt cx="430334" cy="429509"/>
          </a:xfrm>
        </p:grpSpPr>
        <p:sp>
          <p:nvSpPr>
            <p:cNvPr id="347" name="Google Shape;347;p43"/>
            <p:cNvSpPr/>
            <p:nvPr/>
          </p:nvSpPr>
          <p:spPr>
            <a:xfrm>
              <a:off x="5462021" y="3631962"/>
              <a:ext cx="58949" cy="15733"/>
            </a:xfrm>
            <a:custGeom>
              <a:rect b="b" l="l" r="r" t="t"/>
              <a:pathLst>
                <a:path extrusionOk="0" h="458" w="1716">
                  <a:moveTo>
                    <a:pt x="201" y="0"/>
                  </a:moveTo>
                  <a:cubicBezTo>
                    <a:pt x="120" y="0"/>
                    <a:pt x="45" y="65"/>
                    <a:pt x="24" y="148"/>
                  </a:cubicBezTo>
                  <a:cubicBezTo>
                    <a:pt x="0" y="243"/>
                    <a:pt x="72" y="338"/>
                    <a:pt x="167" y="362"/>
                  </a:cubicBezTo>
                  <a:cubicBezTo>
                    <a:pt x="381" y="433"/>
                    <a:pt x="620" y="457"/>
                    <a:pt x="858" y="457"/>
                  </a:cubicBezTo>
                  <a:cubicBezTo>
                    <a:pt x="1096" y="457"/>
                    <a:pt x="1334" y="433"/>
                    <a:pt x="1548" y="362"/>
                  </a:cubicBezTo>
                  <a:cubicBezTo>
                    <a:pt x="1667" y="338"/>
                    <a:pt x="1715" y="243"/>
                    <a:pt x="1691" y="148"/>
                  </a:cubicBezTo>
                  <a:cubicBezTo>
                    <a:pt x="1671" y="65"/>
                    <a:pt x="1596" y="0"/>
                    <a:pt x="1514" y="0"/>
                  </a:cubicBezTo>
                  <a:cubicBezTo>
                    <a:pt x="1502" y="0"/>
                    <a:pt x="1489" y="2"/>
                    <a:pt x="1477" y="5"/>
                  </a:cubicBezTo>
                  <a:cubicBezTo>
                    <a:pt x="1275" y="52"/>
                    <a:pt x="1066" y="76"/>
                    <a:pt x="858" y="76"/>
                  </a:cubicBezTo>
                  <a:cubicBezTo>
                    <a:pt x="649" y="76"/>
                    <a:pt x="441" y="52"/>
                    <a:pt x="239" y="5"/>
                  </a:cubicBezTo>
                  <a:cubicBezTo>
                    <a:pt x="226" y="2"/>
                    <a:pt x="214" y="0"/>
                    <a:pt x="2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3"/>
            <p:cNvSpPr/>
            <p:nvPr/>
          </p:nvSpPr>
          <p:spPr>
            <a:xfrm>
              <a:off x="5388403" y="3364597"/>
              <a:ext cx="206184" cy="429509"/>
            </a:xfrm>
            <a:custGeom>
              <a:rect b="b" l="l" r="r" t="t"/>
              <a:pathLst>
                <a:path extrusionOk="0" h="12503" w="6002">
                  <a:moveTo>
                    <a:pt x="3548" y="1453"/>
                  </a:moveTo>
                  <a:lnTo>
                    <a:pt x="3548" y="1715"/>
                  </a:lnTo>
                  <a:lnTo>
                    <a:pt x="2453" y="1715"/>
                  </a:lnTo>
                  <a:lnTo>
                    <a:pt x="2453" y="1453"/>
                  </a:lnTo>
                  <a:close/>
                  <a:moveTo>
                    <a:pt x="3977" y="7359"/>
                  </a:moveTo>
                  <a:cubicBezTo>
                    <a:pt x="4001" y="7359"/>
                    <a:pt x="4025" y="7359"/>
                    <a:pt x="4025" y="7383"/>
                  </a:cubicBezTo>
                  <a:cubicBezTo>
                    <a:pt x="4025" y="7383"/>
                    <a:pt x="4049" y="7407"/>
                    <a:pt x="4049" y="7407"/>
                  </a:cubicBezTo>
                  <a:cubicBezTo>
                    <a:pt x="4001" y="8121"/>
                    <a:pt x="4191" y="8788"/>
                    <a:pt x="4668" y="9478"/>
                  </a:cubicBezTo>
                  <a:cubicBezTo>
                    <a:pt x="4692" y="9526"/>
                    <a:pt x="4692" y="9574"/>
                    <a:pt x="4668" y="9598"/>
                  </a:cubicBezTo>
                  <a:cubicBezTo>
                    <a:pt x="4668" y="9621"/>
                    <a:pt x="4644" y="9669"/>
                    <a:pt x="4596" y="9669"/>
                  </a:cubicBezTo>
                  <a:cubicBezTo>
                    <a:pt x="4501" y="9717"/>
                    <a:pt x="4382" y="9764"/>
                    <a:pt x="4287" y="9788"/>
                  </a:cubicBezTo>
                  <a:cubicBezTo>
                    <a:pt x="4191" y="9812"/>
                    <a:pt x="4120" y="9931"/>
                    <a:pt x="4168" y="10026"/>
                  </a:cubicBezTo>
                  <a:cubicBezTo>
                    <a:pt x="4187" y="10105"/>
                    <a:pt x="4256" y="10151"/>
                    <a:pt x="4333" y="10151"/>
                  </a:cubicBezTo>
                  <a:cubicBezTo>
                    <a:pt x="4349" y="10151"/>
                    <a:pt x="4366" y="10149"/>
                    <a:pt x="4382" y="10145"/>
                  </a:cubicBezTo>
                  <a:cubicBezTo>
                    <a:pt x="4501" y="10098"/>
                    <a:pt x="4620" y="10074"/>
                    <a:pt x="4739" y="10026"/>
                  </a:cubicBezTo>
                  <a:cubicBezTo>
                    <a:pt x="4882" y="9955"/>
                    <a:pt x="4977" y="9859"/>
                    <a:pt x="5025" y="9693"/>
                  </a:cubicBezTo>
                  <a:cubicBezTo>
                    <a:pt x="5073" y="9550"/>
                    <a:pt x="5049" y="9407"/>
                    <a:pt x="4954" y="9264"/>
                  </a:cubicBezTo>
                  <a:cubicBezTo>
                    <a:pt x="4858" y="9097"/>
                    <a:pt x="4739" y="8931"/>
                    <a:pt x="4668" y="8764"/>
                  </a:cubicBezTo>
                  <a:lnTo>
                    <a:pt x="5120" y="8764"/>
                  </a:lnTo>
                  <a:cubicBezTo>
                    <a:pt x="5358" y="8764"/>
                    <a:pt x="5573" y="8931"/>
                    <a:pt x="5597" y="9193"/>
                  </a:cubicBezTo>
                  <a:cubicBezTo>
                    <a:pt x="5644" y="9526"/>
                    <a:pt x="5620" y="9836"/>
                    <a:pt x="5573" y="10169"/>
                  </a:cubicBezTo>
                  <a:cubicBezTo>
                    <a:pt x="5549" y="10312"/>
                    <a:pt x="5454" y="10455"/>
                    <a:pt x="5311" y="10526"/>
                  </a:cubicBezTo>
                  <a:lnTo>
                    <a:pt x="5025" y="10669"/>
                  </a:lnTo>
                  <a:cubicBezTo>
                    <a:pt x="4692" y="10836"/>
                    <a:pt x="4501" y="11193"/>
                    <a:pt x="4573" y="11574"/>
                  </a:cubicBezTo>
                  <a:cubicBezTo>
                    <a:pt x="4596" y="11717"/>
                    <a:pt x="4549" y="11860"/>
                    <a:pt x="4453" y="11955"/>
                  </a:cubicBezTo>
                  <a:cubicBezTo>
                    <a:pt x="4358" y="12074"/>
                    <a:pt x="4215" y="12122"/>
                    <a:pt x="4072" y="12122"/>
                  </a:cubicBezTo>
                  <a:lnTo>
                    <a:pt x="1929" y="12122"/>
                  </a:lnTo>
                  <a:cubicBezTo>
                    <a:pt x="1786" y="12122"/>
                    <a:pt x="1643" y="12074"/>
                    <a:pt x="1548" y="11955"/>
                  </a:cubicBezTo>
                  <a:cubicBezTo>
                    <a:pt x="1453" y="11860"/>
                    <a:pt x="1429" y="11717"/>
                    <a:pt x="1429" y="11574"/>
                  </a:cubicBezTo>
                  <a:cubicBezTo>
                    <a:pt x="1500" y="11193"/>
                    <a:pt x="1310" y="10836"/>
                    <a:pt x="977" y="10669"/>
                  </a:cubicBezTo>
                  <a:lnTo>
                    <a:pt x="691" y="10526"/>
                  </a:lnTo>
                  <a:cubicBezTo>
                    <a:pt x="548" y="10455"/>
                    <a:pt x="453" y="10312"/>
                    <a:pt x="429" y="10169"/>
                  </a:cubicBezTo>
                  <a:cubicBezTo>
                    <a:pt x="381" y="9836"/>
                    <a:pt x="357" y="9526"/>
                    <a:pt x="405" y="9193"/>
                  </a:cubicBezTo>
                  <a:cubicBezTo>
                    <a:pt x="429" y="8931"/>
                    <a:pt x="643" y="8764"/>
                    <a:pt x="881" y="8764"/>
                  </a:cubicBezTo>
                  <a:lnTo>
                    <a:pt x="1334" y="8764"/>
                  </a:lnTo>
                  <a:cubicBezTo>
                    <a:pt x="1262" y="8931"/>
                    <a:pt x="1167" y="9097"/>
                    <a:pt x="1048" y="9264"/>
                  </a:cubicBezTo>
                  <a:cubicBezTo>
                    <a:pt x="953" y="9407"/>
                    <a:pt x="929" y="9550"/>
                    <a:pt x="977" y="9693"/>
                  </a:cubicBezTo>
                  <a:cubicBezTo>
                    <a:pt x="1024" y="9859"/>
                    <a:pt x="1143" y="9955"/>
                    <a:pt x="1286" y="10026"/>
                  </a:cubicBezTo>
                  <a:cubicBezTo>
                    <a:pt x="1858" y="10241"/>
                    <a:pt x="2429" y="10360"/>
                    <a:pt x="3001" y="10360"/>
                  </a:cubicBezTo>
                  <a:cubicBezTo>
                    <a:pt x="3215" y="10360"/>
                    <a:pt x="3429" y="10336"/>
                    <a:pt x="3620" y="10312"/>
                  </a:cubicBezTo>
                  <a:cubicBezTo>
                    <a:pt x="3739" y="10312"/>
                    <a:pt x="3787" y="10217"/>
                    <a:pt x="3787" y="10098"/>
                  </a:cubicBezTo>
                  <a:cubicBezTo>
                    <a:pt x="3766" y="10015"/>
                    <a:pt x="3691" y="9950"/>
                    <a:pt x="3610" y="9950"/>
                  </a:cubicBezTo>
                  <a:cubicBezTo>
                    <a:pt x="3597" y="9950"/>
                    <a:pt x="3585" y="9952"/>
                    <a:pt x="3572" y="9955"/>
                  </a:cubicBezTo>
                  <a:cubicBezTo>
                    <a:pt x="3394" y="9979"/>
                    <a:pt x="3214" y="9990"/>
                    <a:pt x="3033" y="9990"/>
                  </a:cubicBezTo>
                  <a:cubicBezTo>
                    <a:pt x="2490" y="9990"/>
                    <a:pt x="1941" y="9883"/>
                    <a:pt x="1405" y="9669"/>
                  </a:cubicBezTo>
                  <a:cubicBezTo>
                    <a:pt x="1358" y="9669"/>
                    <a:pt x="1334" y="9621"/>
                    <a:pt x="1334" y="9598"/>
                  </a:cubicBezTo>
                  <a:cubicBezTo>
                    <a:pt x="1334" y="9574"/>
                    <a:pt x="1310" y="9526"/>
                    <a:pt x="1358" y="9478"/>
                  </a:cubicBezTo>
                  <a:cubicBezTo>
                    <a:pt x="1810" y="8788"/>
                    <a:pt x="2001" y="8121"/>
                    <a:pt x="1977" y="7407"/>
                  </a:cubicBezTo>
                  <a:cubicBezTo>
                    <a:pt x="1977" y="7407"/>
                    <a:pt x="1977" y="7383"/>
                    <a:pt x="1977" y="7383"/>
                  </a:cubicBezTo>
                  <a:cubicBezTo>
                    <a:pt x="2001" y="7359"/>
                    <a:pt x="2001" y="7359"/>
                    <a:pt x="2024" y="7359"/>
                  </a:cubicBezTo>
                  <a:close/>
                  <a:moveTo>
                    <a:pt x="3001" y="0"/>
                  </a:moveTo>
                  <a:cubicBezTo>
                    <a:pt x="2906" y="0"/>
                    <a:pt x="2810" y="96"/>
                    <a:pt x="2810" y="191"/>
                  </a:cubicBezTo>
                  <a:lnTo>
                    <a:pt x="2810" y="1096"/>
                  </a:lnTo>
                  <a:lnTo>
                    <a:pt x="2382" y="1096"/>
                  </a:lnTo>
                  <a:cubicBezTo>
                    <a:pt x="2215" y="1096"/>
                    <a:pt x="2072" y="1239"/>
                    <a:pt x="2072" y="1405"/>
                  </a:cubicBezTo>
                  <a:lnTo>
                    <a:pt x="2072" y="1715"/>
                  </a:lnTo>
                  <a:lnTo>
                    <a:pt x="1810" y="1715"/>
                  </a:lnTo>
                  <a:cubicBezTo>
                    <a:pt x="1358" y="1715"/>
                    <a:pt x="1024" y="2048"/>
                    <a:pt x="1024" y="2501"/>
                  </a:cubicBezTo>
                  <a:lnTo>
                    <a:pt x="1024" y="2834"/>
                  </a:lnTo>
                  <a:cubicBezTo>
                    <a:pt x="1024" y="2953"/>
                    <a:pt x="1096" y="3025"/>
                    <a:pt x="1191" y="3025"/>
                  </a:cubicBezTo>
                  <a:cubicBezTo>
                    <a:pt x="1310" y="3025"/>
                    <a:pt x="1381" y="2953"/>
                    <a:pt x="1381" y="2834"/>
                  </a:cubicBezTo>
                  <a:lnTo>
                    <a:pt x="1381" y="2501"/>
                  </a:lnTo>
                  <a:cubicBezTo>
                    <a:pt x="1381" y="2263"/>
                    <a:pt x="1572" y="2072"/>
                    <a:pt x="1810" y="2072"/>
                  </a:cubicBezTo>
                  <a:lnTo>
                    <a:pt x="4215" y="2072"/>
                  </a:lnTo>
                  <a:cubicBezTo>
                    <a:pt x="4430" y="2072"/>
                    <a:pt x="4620" y="2263"/>
                    <a:pt x="4620" y="2501"/>
                  </a:cubicBezTo>
                  <a:lnTo>
                    <a:pt x="4620" y="4882"/>
                  </a:lnTo>
                  <a:cubicBezTo>
                    <a:pt x="4620" y="5144"/>
                    <a:pt x="4501" y="5359"/>
                    <a:pt x="4287" y="5501"/>
                  </a:cubicBezTo>
                  <a:lnTo>
                    <a:pt x="4025" y="5644"/>
                  </a:lnTo>
                  <a:cubicBezTo>
                    <a:pt x="3691" y="5859"/>
                    <a:pt x="3501" y="6192"/>
                    <a:pt x="3501" y="6573"/>
                  </a:cubicBezTo>
                  <a:lnTo>
                    <a:pt x="3501" y="7002"/>
                  </a:lnTo>
                  <a:lnTo>
                    <a:pt x="2501" y="7002"/>
                  </a:lnTo>
                  <a:lnTo>
                    <a:pt x="2501" y="6573"/>
                  </a:lnTo>
                  <a:cubicBezTo>
                    <a:pt x="2501" y="6192"/>
                    <a:pt x="2310" y="5859"/>
                    <a:pt x="1977" y="5644"/>
                  </a:cubicBezTo>
                  <a:lnTo>
                    <a:pt x="1715" y="5501"/>
                  </a:lnTo>
                  <a:cubicBezTo>
                    <a:pt x="1500" y="5359"/>
                    <a:pt x="1381" y="5144"/>
                    <a:pt x="1381" y="4882"/>
                  </a:cubicBezTo>
                  <a:lnTo>
                    <a:pt x="1381" y="3572"/>
                  </a:lnTo>
                  <a:cubicBezTo>
                    <a:pt x="1381" y="3477"/>
                    <a:pt x="1310" y="3382"/>
                    <a:pt x="1191" y="3382"/>
                  </a:cubicBezTo>
                  <a:cubicBezTo>
                    <a:pt x="1096" y="3382"/>
                    <a:pt x="1024" y="3477"/>
                    <a:pt x="1024" y="3572"/>
                  </a:cubicBezTo>
                  <a:lnTo>
                    <a:pt x="1024" y="4882"/>
                  </a:lnTo>
                  <a:cubicBezTo>
                    <a:pt x="1024" y="5263"/>
                    <a:pt x="1215" y="5621"/>
                    <a:pt x="1524" y="5811"/>
                  </a:cubicBezTo>
                  <a:lnTo>
                    <a:pt x="1786" y="5978"/>
                  </a:lnTo>
                  <a:cubicBezTo>
                    <a:pt x="2001" y="6097"/>
                    <a:pt x="2143" y="6335"/>
                    <a:pt x="2143" y="6573"/>
                  </a:cubicBezTo>
                  <a:lnTo>
                    <a:pt x="2143" y="7002"/>
                  </a:lnTo>
                  <a:lnTo>
                    <a:pt x="2024" y="7002"/>
                  </a:lnTo>
                  <a:cubicBezTo>
                    <a:pt x="1905" y="7002"/>
                    <a:pt x="1810" y="7049"/>
                    <a:pt x="1715" y="7121"/>
                  </a:cubicBezTo>
                  <a:cubicBezTo>
                    <a:pt x="1643" y="7216"/>
                    <a:pt x="1596" y="7311"/>
                    <a:pt x="1596" y="7430"/>
                  </a:cubicBezTo>
                  <a:cubicBezTo>
                    <a:pt x="1620" y="7764"/>
                    <a:pt x="1572" y="8073"/>
                    <a:pt x="1477" y="8383"/>
                  </a:cubicBezTo>
                  <a:lnTo>
                    <a:pt x="881" y="8383"/>
                  </a:lnTo>
                  <a:cubicBezTo>
                    <a:pt x="453" y="8383"/>
                    <a:pt x="72" y="8716"/>
                    <a:pt x="24" y="9145"/>
                  </a:cubicBezTo>
                  <a:cubicBezTo>
                    <a:pt x="0" y="9526"/>
                    <a:pt x="0" y="9883"/>
                    <a:pt x="72" y="10241"/>
                  </a:cubicBezTo>
                  <a:cubicBezTo>
                    <a:pt x="119" y="10502"/>
                    <a:pt x="286" y="10717"/>
                    <a:pt x="524" y="10836"/>
                  </a:cubicBezTo>
                  <a:lnTo>
                    <a:pt x="810" y="11003"/>
                  </a:lnTo>
                  <a:cubicBezTo>
                    <a:pt x="1000" y="11098"/>
                    <a:pt x="1119" y="11288"/>
                    <a:pt x="1072" y="11503"/>
                  </a:cubicBezTo>
                  <a:cubicBezTo>
                    <a:pt x="1048" y="11765"/>
                    <a:pt x="1119" y="12003"/>
                    <a:pt x="1286" y="12193"/>
                  </a:cubicBezTo>
                  <a:cubicBezTo>
                    <a:pt x="1429" y="12384"/>
                    <a:pt x="1667" y="12503"/>
                    <a:pt x="1929" y="12503"/>
                  </a:cubicBezTo>
                  <a:lnTo>
                    <a:pt x="4072" y="12503"/>
                  </a:lnTo>
                  <a:cubicBezTo>
                    <a:pt x="4334" y="12503"/>
                    <a:pt x="4573" y="12384"/>
                    <a:pt x="4739" y="12193"/>
                  </a:cubicBezTo>
                  <a:cubicBezTo>
                    <a:pt x="4882" y="12003"/>
                    <a:pt x="4954" y="11765"/>
                    <a:pt x="4930" y="11503"/>
                  </a:cubicBezTo>
                  <a:cubicBezTo>
                    <a:pt x="4906" y="11288"/>
                    <a:pt x="5001" y="11098"/>
                    <a:pt x="5192" y="11003"/>
                  </a:cubicBezTo>
                  <a:lnTo>
                    <a:pt x="5477" y="10836"/>
                  </a:lnTo>
                  <a:cubicBezTo>
                    <a:pt x="5716" y="10717"/>
                    <a:pt x="5882" y="10502"/>
                    <a:pt x="5930" y="10241"/>
                  </a:cubicBezTo>
                  <a:cubicBezTo>
                    <a:pt x="6001" y="9883"/>
                    <a:pt x="6001" y="9526"/>
                    <a:pt x="5978" y="9145"/>
                  </a:cubicBezTo>
                  <a:cubicBezTo>
                    <a:pt x="5930" y="8716"/>
                    <a:pt x="5549" y="8383"/>
                    <a:pt x="5120" y="8383"/>
                  </a:cubicBezTo>
                  <a:lnTo>
                    <a:pt x="4525" y="8383"/>
                  </a:lnTo>
                  <a:cubicBezTo>
                    <a:pt x="4430" y="8073"/>
                    <a:pt x="4382" y="7764"/>
                    <a:pt x="4406" y="7430"/>
                  </a:cubicBezTo>
                  <a:cubicBezTo>
                    <a:pt x="4406" y="7311"/>
                    <a:pt x="4358" y="7216"/>
                    <a:pt x="4287" y="7121"/>
                  </a:cubicBezTo>
                  <a:cubicBezTo>
                    <a:pt x="4215" y="7049"/>
                    <a:pt x="4096" y="7002"/>
                    <a:pt x="3977" y="7002"/>
                  </a:cubicBezTo>
                  <a:lnTo>
                    <a:pt x="3858" y="7002"/>
                  </a:lnTo>
                  <a:lnTo>
                    <a:pt x="3858" y="6573"/>
                  </a:lnTo>
                  <a:cubicBezTo>
                    <a:pt x="3858" y="6335"/>
                    <a:pt x="4001" y="6097"/>
                    <a:pt x="4215" y="5978"/>
                  </a:cubicBezTo>
                  <a:lnTo>
                    <a:pt x="4477" y="5811"/>
                  </a:lnTo>
                  <a:cubicBezTo>
                    <a:pt x="4787" y="5621"/>
                    <a:pt x="5001" y="5263"/>
                    <a:pt x="5001" y="4882"/>
                  </a:cubicBezTo>
                  <a:lnTo>
                    <a:pt x="5001" y="2501"/>
                  </a:lnTo>
                  <a:cubicBezTo>
                    <a:pt x="5001" y="2048"/>
                    <a:pt x="4644" y="1715"/>
                    <a:pt x="4215" y="1715"/>
                  </a:cubicBezTo>
                  <a:lnTo>
                    <a:pt x="3930" y="1715"/>
                  </a:lnTo>
                  <a:lnTo>
                    <a:pt x="3930" y="1405"/>
                  </a:lnTo>
                  <a:cubicBezTo>
                    <a:pt x="3930" y="1239"/>
                    <a:pt x="3787" y="1096"/>
                    <a:pt x="3620" y="1096"/>
                  </a:cubicBezTo>
                  <a:lnTo>
                    <a:pt x="3191" y="1096"/>
                  </a:lnTo>
                  <a:lnTo>
                    <a:pt x="3191" y="191"/>
                  </a:lnTo>
                  <a:cubicBezTo>
                    <a:pt x="3191" y="96"/>
                    <a:pt x="3096" y="0"/>
                    <a:pt x="30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3"/>
            <p:cNvSpPr/>
            <p:nvPr/>
          </p:nvSpPr>
          <p:spPr>
            <a:xfrm>
              <a:off x="5686171" y="3631962"/>
              <a:ext cx="58949" cy="15733"/>
            </a:xfrm>
            <a:custGeom>
              <a:rect b="b" l="l" r="r" t="t"/>
              <a:pathLst>
                <a:path extrusionOk="0" h="458" w="1716">
                  <a:moveTo>
                    <a:pt x="201" y="0"/>
                  </a:moveTo>
                  <a:cubicBezTo>
                    <a:pt x="120" y="0"/>
                    <a:pt x="45" y="65"/>
                    <a:pt x="24" y="148"/>
                  </a:cubicBezTo>
                  <a:cubicBezTo>
                    <a:pt x="1" y="243"/>
                    <a:pt x="48" y="338"/>
                    <a:pt x="167" y="362"/>
                  </a:cubicBezTo>
                  <a:cubicBezTo>
                    <a:pt x="382" y="433"/>
                    <a:pt x="620" y="457"/>
                    <a:pt x="858" y="457"/>
                  </a:cubicBezTo>
                  <a:cubicBezTo>
                    <a:pt x="1096" y="457"/>
                    <a:pt x="1334" y="433"/>
                    <a:pt x="1549" y="362"/>
                  </a:cubicBezTo>
                  <a:cubicBezTo>
                    <a:pt x="1644" y="338"/>
                    <a:pt x="1715" y="243"/>
                    <a:pt x="1691" y="148"/>
                  </a:cubicBezTo>
                  <a:cubicBezTo>
                    <a:pt x="1671" y="65"/>
                    <a:pt x="1596" y="0"/>
                    <a:pt x="1515" y="0"/>
                  </a:cubicBezTo>
                  <a:cubicBezTo>
                    <a:pt x="1502" y="0"/>
                    <a:pt x="1490" y="2"/>
                    <a:pt x="1477" y="5"/>
                  </a:cubicBezTo>
                  <a:cubicBezTo>
                    <a:pt x="1275" y="52"/>
                    <a:pt x="1066" y="76"/>
                    <a:pt x="858" y="76"/>
                  </a:cubicBezTo>
                  <a:cubicBezTo>
                    <a:pt x="650" y="76"/>
                    <a:pt x="441" y="52"/>
                    <a:pt x="239" y="5"/>
                  </a:cubicBezTo>
                  <a:cubicBezTo>
                    <a:pt x="226" y="2"/>
                    <a:pt x="214" y="0"/>
                    <a:pt x="2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3"/>
            <p:cNvSpPr/>
            <p:nvPr/>
          </p:nvSpPr>
          <p:spPr>
            <a:xfrm>
              <a:off x="5612553" y="3364597"/>
              <a:ext cx="206184" cy="429509"/>
            </a:xfrm>
            <a:custGeom>
              <a:rect b="b" l="l" r="r" t="t"/>
              <a:pathLst>
                <a:path extrusionOk="0" h="12503" w="6002">
                  <a:moveTo>
                    <a:pt x="3549" y="1453"/>
                  </a:moveTo>
                  <a:lnTo>
                    <a:pt x="3549" y="1715"/>
                  </a:lnTo>
                  <a:lnTo>
                    <a:pt x="2453" y="1715"/>
                  </a:lnTo>
                  <a:lnTo>
                    <a:pt x="2453" y="1453"/>
                  </a:lnTo>
                  <a:close/>
                  <a:moveTo>
                    <a:pt x="3977" y="7359"/>
                  </a:moveTo>
                  <a:cubicBezTo>
                    <a:pt x="4001" y="7359"/>
                    <a:pt x="4001" y="7359"/>
                    <a:pt x="4025" y="7383"/>
                  </a:cubicBezTo>
                  <a:cubicBezTo>
                    <a:pt x="4025" y="7383"/>
                    <a:pt x="4025" y="7407"/>
                    <a:pt x="4025" y="7407"/>
                  </a:cubicBezTo>
                  <a:cubicBezTo>
                    <a:pt x="4001" y="8121"/>
                    <a:pt x="4192" y="8788"/>
                    <a:pt x="4644" y="9478"/>
                  </a:cubicBezTo>
                  <a:cubicBezTo>
                    <a:pt x="4692" y="9526"/>
                    <a:pt x="4668" y="9574"/>
                    <a:pt x="4668" y="9598"/>
                  </a:cubicBezTo>
                  <a:cubicBezTo>
                    <a:pt x="4668" y="9621"/>
                    <a:pt x="4644" y="9669"/>
                    <a:pt x="4597" y="9669"/>
                  </a:cubicBezTo>
                  <a:cubicBezTo>
                    <a:pt x="4061" y="9883"/>
                    <a:pt x="3525" y="9990"/>
                    <a:pt x="2992" y="9990"/>
                  </a:cubicBezTo>
                  <a:cubicBezTo>
                    <a:pt x="2459" y="9990"/>
                    <a:pt x="1929" y="9883"/>
                    <a:pt x="1405" y="9669"/>
                  </a:cubicBezTo>
                  <a:cubicBezTo>
                    <a:pt x="1358" y="9669"/>
                    <a:pt x="1334" y="9621"/>
                    <a:pt x="1334" y="9598"/>
                  </a:cubicBezTo>
                  <a:cubicBezTo>
                    <a:pt x="1310" y="9574"/>
                    <a:pt x="1310" y="9526"/>
                    <a:pt x="1334" y="9478"/>
                  </a:cubicBezTo>
                  <a:cubicBezTo>
                    <a:pt x="1810" y="8788"/>
                    <a:pt x="2001" y="8121"/>
                    <a:pt x="1953" y="7407"/>
                  </a:cubicBezTo>
                  <a:cubicBezTo>
                    <a:pt x="1953" y="7407"/>
                    <a:pt x="1977" y="7383"/>
                    <a:pt x="1977" y="7383"/>
                  </a:cubicBezTo>
                  <a:cubicBezTo>
                    <a:pt x="1977" y="7359"/>
                    <a:pt x="2001" y="7359"/>
                    <a:pt x="2025" y="7359"/>
                  </a:cubicBezTo>
                  <a:close/>
                  <a:moveTo>
                    <a:pt x="5120" y="8764"/>
                  </a:moveTo>
                  <a:cubicBezTo>
                    <a:pt x="5359" y="8764"/>
                    <a:pt x="5573" y="8955"/>
                    <a:pt x="5597" y="9193"/>
                  </a:cubicBezTo>
                  <a:cubicBezTo>
                    <a:pt x="5644" y="9526"/>
                    <a:pt x="5621" y="9836"/>
                    <a:pt x="5573" y="10169"/>
                  </a:cubicBezTo>
                  <a:cubicBezTo>
                    <a:pt x="5549" y="10312"/>
                    <a:pt x="5454" y="10455"/>
                    <a:pt x="5311" y="10526"/>
                  </a:cubicBezTo>
                  <a:lnTo>
                    <a:pt x="5025" y="10669"/>
                  </a:lnTo>
                  <a:cubicBezTo>
                    <a:pt x="4692" y="10836"/>
                    <a:pt x="4501" y="11193"/>
                    <a:pt x="4573" y="11574"/>
                  </a:cubicBezTo>
                  <a:cubicBezTo>
                    <a:pt x="4573" y="11717"/>
                    <a:pt x="4549" y="11860"/>
                    <a:pt x="4454" y="11955"/>
                  </a:cubicBezTo>
                  <a:cubicBezTo>
                    <a:pt x="4358" y="12074"/>
                    <a:pt x="4215" y="12122"/>
                    <a:pt x="4073" y="12122"/>
                  </a:cubicBezTo>
                  <a:lnTo>
                    <a:pt x="1929" y="12122"/>
                  </a:lnTo>
                  <a:cubicBezTo>
                    <a:pt x="1786" y="12122"/>
                    <a:pt x="1644" y="12074"/>
                    <a:pt x="1548" y="11955"/>
                  </a:cubicBezTo>
                  <a:cubicBezTo>
                    <a:pt x="1453" y="11860"/>
                    <a:pt x="1405" y="11717"/>
                    <a:pt x="1429" y="11574"/>
                  </a:cubicBezTo>
                  <a:cubicBezTo>
                    <a:pt x="1501" y="11193"/>
                    <a:pt x="1310" y="10836"/>
                    <a:pt x="977" y="10669"/>
                  </a:cubicBezTo>
                  <a:lnTo>
                    <a:pt x="691" y="10526"/>
                  </a:lnTo>
                  <a:cubicBezTo>
                    <a:pt x="548" y="10455"/>
                    <a:pt x="453" y="10312"/>
                    <a:pt x="429" y="10169"/>
                  </a:cubicBezTo>
                  <a:cubicBezTo>
                    <a:pt x="381" y="9836"/>
                    <a:pt x="358" y="9526"/>
                    <a:pt x="405" y="9193"/>
                  </a:cubicBezTo>
                  <a:cubicBezTo>
                    <a:pt x="429" y="8931"/>
                    <a:pt x="643" y="8764"/>
                    <a:pt x="881" y="8764"/>
                  </a:cubicBezTo>
                  <a:lnTo>
                    <a:pt x="1334" y="8764"/>
                  </a:lnTo>
                  <a:cubicBezTo>
                    <a:pt x="1262" y="8931"/>
                    <a:pt x="1143" y="9097"/>
                    <a:pt x="1048" y="9264"/>
                  </a:cubicBezTo>
                  <a:cubicBezTo>
                    <a:pt x="953" y="9407"/>
                    <a:pt x="929" y="9550"/>
                    <a:pt x="977" y="9717"/>
                  </a:cubicBezTo>
                  <a:cubicBezTo>
                    <a:pt x="1024" y="9859"/>
                    <a:pt x="1120" y="9955"/>
                    <a:pt x="1262" y="10026"/>
                  </a:cubicBezTo>
                  <a:cubicBezTo>
                    <a:pt x="1858" y="10241"/>
                    <a:pt x="2429" y="10360"/>
                    <a:pt x="3001" y="10360"/>
                  </a:cubicBezTo>
                  <a:cubicBezTo>
                    <a:pt x="3572" y="10360"/>
                    <a:pt x="4144" y="10241"/>
                    <a:pt x="4716" y="10026"/>
                  </a:cubicBezTo>
                  <a:cubicBezTo>
                    <a:pt x="4858" y="9955"/>
                    <a:pt x="4978" y="9859"/>
                    <a:pt x="5025" y="9717"/>
                  </a:cubicBezTo>
                  <a:cubicBezTo>
                    <a:pt x="5073" y="9550"/>
                    <a:pt x="5049" y="9407"/>
                    <a:pt x="4954" y="9288"/>
                  </a:cubicBezTo>
                  <a:cubicBezTo>
                    <a:pt x="4835" y="9097"/>
                    <a:pt x="4739" y="8931"/>
                    <a:pt x="4668" y="8764"/>
                  </a:cubicBezTo>
                  <a:close/>
                  <a:moveTo>
                    <a:pt x="3001" y="0"/>
                  </a:moveTo>
                  <a:cubicBezTo>
                    <a:pt x="2906" y="0"/>
                    <a:pt x="2810" y="96"/>
                    <a:pt x="2810" y="191"/>
                  </a:cubicBezTo>
                  <a:lnTo>
                    <a:pt x="2810" y="1096"/>
                  </a:lnTo>
                  <a:lnTo>
                    <a:pt x="2382" y="1096"/>
                  </a:lnTo>
                  <a:cubicBezTo>
                    <a:pt x="2215" y="1096"/>
                    <a:pt x="2072" y="1239"/>
                    <a:pt x="2072" y="1405"/>
                  </a:cubicBezTo>
                  <a:lnTo>
                    <a:pt x="2072" y="1715"/>
                  </a:lnTo>
                  <a:lnTo>
                    <a:pt x="1786" y="1715"/>
                  </a:lnTo>
                  <a:cubicBezTo>
                    <a:pt x="1358" y="1715"/>
                    <a:pt x="1001" y="2048"/>
                    <a:pt x="1001" y="2501"/>
                  </a:cubicBezTo>
                  <a:lnTo>
                    <a:pt x="1001" y="4882"/>
                  </a:lnTo>
                  <a:cubicBezTo>
                    <a:pt x="1001" y="5263"/>
                    <a:pt x="1215" y="5621"/>
                    <a:pt x="1524" y="5811"/>
                  </a:cubicBezTo>
                  <a:lnTo>
                    <a:pt x="1786" y="5978"/>
                  </a:lnTo>
                  <a:cubicBezTo>
                    <a:pt x="2001" y="6097"/>
                    <a:pt x="2144" y="6335"/>
                    <a:pt x="2144" y="6573"/>
                  </a:cubicBezTo>
                  <a:lnTo>
                    <a:pt x="2144" y="7002"/>
                  </a:lnTo>
                  <a:lnTo>
                    <a:pt x="2025" y="7002"/>
                  </a:lnTo>
                  <a:cubicBezTo>
                    <a:pt x="1905" y="7002"/>
                    <a:pt x="1786" y="7049"/>
                    <a:pt x="1715" y="7121"/>
                  </a:cubicBezTo>
                  <a:cubicBezTo>
                    <a:pt x="1644" y="7216"/>
                    <a:pt x="1596" y="7311"/>
                    <a:pt x="1596" y="7430"/>
                  </a:cubicBezTo>
                  <a:cubicBezTo>
                    <a:pt x="1620" y="7764"/>
                    <a:pt x="1572" y="8073"/>
                    <a:pt x="1477" y="8383"/>
                  </a:cubicBezTo>
                  <a:lnTo>
                    <a:pt x="881" y="8383"/>
                  </a:lnTo>
                  <a:cubicBezTo>
                    <a:pt x="453" y="8383"/>
                    <a:pt x="72" y="8716"/>
                    <a:pt x="24" y="9145"/>
                  </a:cubicBezTo>
                  <a:cubicBezTo>
                    <a:pt x="0" y="9526"/>
                    <a:pt x="0" y="9883"/>
                    <a:pt x="72" y="10241"/>
                  </a:cubicBezTo>
                  <a:cubicBezTo>
                    <a:pt x="119" y="10502"/>
                    <a:pt x="286" y="10717"/>
                    <a:pt x="524" y="10836"/>
                  </a:cubicBezTo>
                  <a:lnTo>
                    <a:pt x="810" y="11003"/>
                  </a:lnTo>
                  <a:cubicBezTo>
                    <a:pt x="1001" y="11098"/>
                    <a:pt x="1096" y="11288"/>
                    <a:pt x="1072" y="11503"/>
                  </a:cubicBezTo>
                  <a:cubicBezTo>
                    <a:pt x="1024" y="11765"/>
                    <a:pt x="1096" y="12003"/>
                    <a:pt x="1262" y="12193"/>
                  </a:cubicBezTo>
                  <a:cubicBezTo>
                    <a:pt x="1429" y="12384"/>
                    <a:pt x="1667" y="12503"/>
                    <a:pt x="1929" y="12503"/>
                  </a:cubicBezTo>
                  <a:lnTo>
                    <a:pt x="4073" y="12503"/>
                  </a:lnTo>
                  <a:cubicBezTo>
                    <a:pt x="4335" y="12503"/>
                    <a:pt x="4573" y="12384"/>
                    <a:pt x="4716" y="12193"/>
                  </a:cubicBezTo>
                  <a:cubicBezTo>
                    <a:pt x="4882" y="12003"/>
                    <a:pt x="4954" y="11765"/>
                    <a:pt x="4930" y="11503"/>
                  </a:cubicBezTo>
                  <a:cubicBezTo>
                    <a:pt x="4882" y="11288"/>
                    <a:pt x="5001" y="11098"/>
                    <a:pt x="5192" y="11003"/>
                  </a:cubicBezTo>
                  <a:lnTo>
                    <a:pt x="5478" y="10836"/>
                  </a:lnTo>
                  <a:cubicBezTo>
                    <a:pt x="5716" y="10717"/>
                    <a:pt x="5882" y="10502"/>
                    <a:pt x="5930" y="10241"/>
                  </a:cubicBezTo>
                  <a:cubicBezTo>
                    <a:pt x="6002" y="9883"/>
                    <a:pt x="6002" y="9526"/>
                    <a:pt x="5954" y="9145"/>
                  </a:cubicBezTo>
                  <a:cubicBezTo>
                    <a:pt x="5930" y="8716"/>
                    <a:pt x="5549" y="8383"/>
                    <a:pt x="5120" y="8383"/>
                  </a:cubicBezTo>
                  <a:lnTo>
                    <a:pt x="4525" y="8383"/>
                  </a:lnTo>
                  <a:cubicBezTo>
                    <a:pt x="4430" y="8073"/>
                    <a:pt x="4382" y="7764"/>
                    <a:pt x="4406" y="7430"/>
                  </a:cubicBezTo>
                  <a:cubicBezTo>
                    <a:pt x="4406" y="7311"/>
                    <a:pt x="4358" y="7216"/>
                    <a:pt x="4287" y="7121"/>
                  </a:cubicBezTo>
                  <a:cubicBezTo>
                    <a:pt x="4192" y="7049"/>
                    <a:pt x="4096" y="7002"/>
                    <a:pt x="3977" y="7002"/>
                  </a:cubicBezTo>
                  <a:lnTo>
                    <a:pt x="3858" y="7002"/>
                  </a:lnTo>
                  <a:lnTo>
                    <a:pt x="3858" y="6573"/>
                  </a:lnTo>
                  <a:cubicBezTo>
                    <a:pt x="3858" y="6335"/>
                    <a:pt x="4001" y="6097"/>
                    <a:pt x="4215" y="5978"/>
                  </a:cubicBezTo>
                  <a:lnTo>
                    <a:pt x="4477" y="5811"/>
                  </a:lnTo>
                  <a:cubicBezTo>
                    <a:pt x="4787" y="5621"/>
                    <a:pt x="4978" y="5263"/>
                    <a:pt x="4978" y="4882"/>
                  </a:cubicBezTo>
                  <a:lnTo>
                    <a:pt x="4978" y="4549"/>
                  </a:lnTo>
                  <a:cubicBezTo>
                    <a:pt x="4978" y="4454"/>
                    <a:pt x="4906" y="4358"/>
                    <a:pt x="4811" y="4358"/>
                  </a:cubicBezTo>
                  <a:cubicBezTo>
                    <a:pt x="4692" y="4358"/>
                    <a:pt x="4620" y="4454"/>
                    <a:pt x="4620" y="4549"/>
                  </a:cubicBezTo>
                  <a:lnTo>
                    <a:pt x="4620" y="4882"/>
                  </a:lnTo>
                  <a:cubicBezTo>
                    <a:pt x="4620" y="5144"/>
                    <a:pt x="4477" y="5359"/>
                    <a:pt x="4287" y="5501"/>
                  </a:cubicBezTo>
                  <a:lnTo>
                    <a:pt x="4025" y="5644"/>
                  </a:lnTo>
                  <a:cubicBezTo>
                    <a:pt x="3692" y="5859"/>
                    <a:pt x="3501" y="6192"/>
                    <a:pt x="3501" y="6573"/>
                  </a:cubicBezTo>
                  <a:lnTo>
                    <a:pt x="3501" y="7002"/>
                  </a:lnTo>
                  <a:lnTo>
                    <a:pt x="2501" y="7002"/>
                  </a:lnTo>
                  <a:lnTo>
                    <a:pt x="2501" y="6573"/>
                  </a:lnTo>
                  <a:cubicBezTo>
                    <a:pt x="2501" y="6192"/>
                    <a:pt x="2310" y="5859"/>
                    <a:pt x="1977" y="5644"/>
                  </a:cubicBezTo>
                  <a:lnTo>
                    <a:pt x="1715" y="5501"/>
                  </a:lnTo>
                  <a:cubicBezTo>
                    <a:pt x="1501" y="5359"/>
                    <a:pt x="1382" y="5144"/>
                    <a:pt x="1382" y="4882"/>
                  </a:cubicBezTo>
                  <a:lnTo>
                    <a:pt x="1382" y="2501"/>
                  </a:lnTo>
                  <a:cubicBezTo>
                    <a:pt x="1382" y="2263"/>
                    <a:pt x="1572" y="2072"/>
                    <a:pt x="1786" y="2072"/>
                  </a:cubicBezTo>
                  <a:lnTo>
                    <a:pt x="4192" y="2072"/>
                  </a:lnTo>
                  <a:cubicBezTo>
                    <a:pt x="4430" y="2072"/>
                    <a:pt x="4620" y="2263"/>
                    <a:pt x="4620" y="2501"/>
                  </a:cubicBezTo>
                  <a:lnTo>
                    <a:pt x="4620" y="3811"/>
                  </a:lnTo>
                  <a:cubicBezTo>
                    <a:pt x="4620" y="3906"/>
                    <a:pt x="4692" y="4001"/>
                    <a:pt x="4811" y="4001"/>
                  </a:cubicBezTo>
                  <a:cubicBezTo>
                    <a:pt x="4906" y="4001"/>
                    <a:pt x="4978" y="3906"/>
                    <a:pt x="4978" y="3811"/>
                  </a:cubicBezTo>
                  <a:lnTo>
                    <a:pt x="4978" y="2501"/>
                  </a:lnTo>
                  <a:cubicBezTo>
                    <a:pt x="4978" y="2048"/>
                    <a:pt x="4644" y="1715"/>
                    <a:pt x="4192" y="1715"/>
                  </a:cubicBezTo>
                  <a:lnTo>
                    <a:pt x="3930" y="1715"/>
                  </a:lnTo>
                  <a:lnTo>
                    <a:pt x="3930" y="1405"/>
                  </a:lnTo>
                  <a:cubicBezTo>
                    <a:pt x="3930" y="1239"/>
                    <a:pt x="3787" y="1096"/>
                    <a:pt x="3620" y="1096"/>
                  </a:cubicBezTo>
                  <a:lnTo>
                    <a:pt x="3191" y="1096"/>
                  </a:lnTo>
                  <a:lnTo>
                    <a:pt x="3191" y="191"/>
                  </a:lnTo>
                  <a:cubicBezTo>
                    <a:pt x="3191" y="96"/>
                    <a:pt x="3096" y="0"/>
                    <a:pt x="30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 name="Google Shape;351;p43"/>
          <p:cNvGrpSpPr/>
          <p:nvPr/>
        </p:nvGrpSpPr>
        <p:grpSpPr>
          <a:xfrm>
            <a:off x="4939786" y="1995179"/>
            <a:ext cx="404973" cy="470313"/>
            <a:chOff x="7443438" y="3364597"/>
            <a:chExt cx="369805" cy="429509"/>
          </a:xfrm>
        </p:grpSpPr>
        <p:sp>
          <p:nvSpPr>
            <p:cNvPr id="352" name="Google Shape;352;p43"/>
            <p:cNvSpPr/>
            <p:nvPr/>
          </p:nvSpPr>
          <p:spPr>
            <a:xfrm>
              <a:off x="7561233" y="3461952"/>
              <a:ext cx="82652" cy="95740"/>
            </a:xfrm>
            <a:custGeom>
              <a:rect b="b" l="l" r="r" t="t"/>
              <a:pathLst>
                <a:path extrusionOk="0" h="2787" w="2406">
                  <a:moveTo>
                    <a:pt x="1191" y="429"/>
                  </a:moveTo>
                  <a:cubicBezTo>
                    <a:pt x="1191" y="429"/>
                    <a:pt x="1215" y="453"/>
                    <a:pt x="1215" y="453"/>
                  </a:cubicBezTo>
                  <a:cubicBezTo>
                    <a:pt x="1263" y="524"/>
                    <a:pt x="1310" y="619"/>
                    <a:pt x="1429" y="667"/>
                  </a:cubicBezTo>
                  <a:cubicBezTo>
                    <a:pt x="1470" y="687"/>
                    <a:pt x="1510" y="695"/>
                    <a:pt x="1550" y="695"/>
                  </a:cubicBezTo>
                  <a:cubicBezTo>
                    <a:pt x="1605" y="695"/>
                    <a:pt x="1660" y="681"/>
                    <a:pt x="1715" y="667"/>
                  </a:cubicBezTo>
                  <a:lnTo>
                    <a:pt x="1739" y="667"/>
                  </a:lnTo>
                  <a:cubicBezTo>
                    <a:pt x="1715" y="762"/>
                    <a:pt x="1691" y="881"/>
                    <a:pt x="1739" y="977"/>
                  </a:cubicBezTo>
                  <a:cubicBezTo>
                    <a:pt x="1786" y="1096"/>
                    <a:pt x="1882" y="1143"/>
                    <a:pt x="1953" y="1191"/>
                  </a:cubicBezTo>
                  <a:cubicBezTo>
                    <a:pt x="1953" y="1191"/>
                    <a:pt x="1977" y="1215"/>
                    <a:pt x="2001" y="1215"/>
                  </a:cubicBezTo>
                  <a:cubicBezTo>
                    <a:pt x="1977" y="1239"/>
                    <a:pt x="1953" y="1239"/>
                    <a:pt x="1953" y="1262"/>
                  </a:cubicBezTo>
                  <a:cubicBezTo>
                    <a:pt x="1858" y="1334"/>
                    <a:pt x="1763" y="1405"/>
                    <a:pt x="1739" y="1524"/>
                  </a:cubicBezTo>
                  <a:cubicBezTo>
                    <a:pt x="1691" y="1643"/>
                    <a:pt x="1715" y="1763"/>
                    <a:pt x="1763" y="1858"/>
                  </a:cubicBezTo>
                  <a:cubicBezTo>
                    <a:pt x="1763" y="1882"/>
                    <a:pt x="1786" y="1929"/>
                    <a:pt x="1786" y="1953"/>
                  </a:cubicBezTo>
                  <a:cubicBezTo>
                    <a:pt x="1739" y="1977"/>
                    <a:pt x="1691" y="1977"/>
                    <a:pt x="1667" y="1977"/>
                  </a:cubicBezTo>
                  <a:cubicBezTo>
                    <a:pt x="1572" y="2001"/>
                    <a:pt x="1453" y="2001"/>
                    <a:pt x="1382" y="2072"/>
                  </a:cubicBezTo>
                  <a:cubicBezTo>
                    <a:pt x="1310" y="2144"/>
                    <a:pt x="1263" y="2239"/>
                    <a:pt x="1215" y="2310"/>
                  </a:cubicBezTo>
                  <a:cubicBezTo>
                    <a:pt x="1215" y="2334"/>
                    <a:pt x="1191" y="2334"/>
                    <a:pt x="1191" y="2358"/>
                  </a:cubicBezTo>
                  <a:cubicBezTo>
                    <a:pt x="1191" y="2334"/>
                    <a:pt x="1167" y="2334"/>
                    <a:pt x="1167" y="2310"/>
                  </a:cubicBezTo>
                  <a:cubicBezTo>
                    <a:pt x="1120" y="2239"/>
                    <a:pt x="1072" y="2144"/>
                    <a:pt x="1001" y="2072"/>
                  </a:cubicBezTo>
                  <a:cubicBezTo>
                    <a:pt x="929" y="2001"/>
                    <a:pt x="810" y="2001"/>
                    <a:pt x="715" y="1977"/>
                  </a:cubicBezTo>
                  <a:cubicBezTo>
                    <a:pt x="691" y="1977"/>
                    <a:pt x="643" y="1977"/>
                    <a:pt x="596" y="1953"/>
                  </a:cubicBezTo>
                  <a:cubicBezTo>
                    <a:pt x="620" y="1929"/>
                    <a:pt x="620" y="1882"/>
                    <a:pt x="643" y="1858"/>
                  </a:cubicBezTo>
                  <a:cubicBezTo>
                    <a:pt x="667" y="1763"/>
                    <a:pt x="691" y="1643"/>
                    <a:pt x="667" y="1524"/>
                  </a:cubicBezTo>
                  <a:cubicBezTo>
                    <a:pt x="620" y="1405"/>
                    <a:pt x="524" y="1334"/>
                    <a:pt x="429" y="1262"/>
                  </a:cubicBezTo>
                  <a:cubicBezTo>
                    <a:pt x="429" y="1239"/>
                    <a:pt x="405" y="1239"/>
                    <a:pt x="405" y="1215"/>
                  </a:cubicBezTo>
                  <a:cubicBezTo>
                    <a:pt x="405" y="1215"/>
                    <a:pt x="429" y="1191"/>
                    <a:pt x="429" y="1191"/>
                  </a:cubicBezTo>
                  <a:cubicBezTo>
                    <a:pt x="524" y="1143"/>
                    <a:pt x="596" y="1096"/>
                    <a:pt x="643" y="977"/>
                  </a:cubicBezTo>
                  <a:cubicBezTo>
                    <a:pt x="691" y="881"/>
                    <a:pt x="667" y="762"/>
                    <a:pt x="643" y="667"/>
                  </a:cubicBezTo>
                  <a:lnTo>
                    <a:pt x="667" y="667"/>
                  </a:lnTo>
                  <a:cubicBezTo>
                    <a:pt x="722" y="681"/>
                    <a:pt x="777" y="695"/>
                    <a:pt x="837" y="695"/>
                  </a:cubicBezTo>
                  <a:cubicBezTo>
                    <a:pt x="880" y="695"/>
                    <a:pt x="926" y="687"/>
                    <a:pt x="977" y="667"/>
                  </a:cubicBezTo>
                  <a:cubicBezTo>
                    <a:pt x="1072" y="619"/>
                    <a:pt x="1120" y="524"/>
                    <a:pt x="1167" y="453"/>
                  </a:cubicBezTo>
                  <a:cubicBezTo>
                    <a:pt x="1191" y="453"/>
                    <a:pt x="1191" y="429"/>
                    <a:pt x="1191" y="429"/>
                  </a:cubicBezTo>
                  <a:close/>
                  <a:moveTo>
                    <a:pt x="1191" y="0"/>
                  </a:moveTo>
                  <a:cubicBezTo>
                    <a:pt x="1024" y="0"/>
                    <a:pt x="929" y="143"/>
                    <a:pt x="858" y="262"/>
                  </a:cubicBezTo>
                  <a:cubicBezTo>
                    <a:pt x="858" y="262"/>
                    <a:pt x="834" y="310"/>
                    <a:pt x="834" y="310"/>
                  </a:cubicBezTo>
                  <a:lnTo>
                    <a:pt x="739" y="310"/>
                  </a:lnTo>
                  <a:cubicBezTo>
                    <a:pt x="679" y="298"/>
                    <a:pt x="608" y="280"/>
                    <a:pt x="536" y="280"/>
                  </a:cubicBezTo>
                  <a:cubicBezTo>
                    <a:pt x="465" y="280"/>
                    <a:pt x="393" y="298"/>
                    <a:pt x="334" y="357"/>
                  </a:cubicBezTo>
                  <a:cubicBezTo>
                    <a:pt x="239" y="477"/>
                    <a:pt x="262" y="643"/>
                    <a:pt x="286" y="762"/>
                  </a:cubicBezTo>
                  <a:cubicBezTo>
                    <a:pt x="286" y="786"/>
                    <a:pt x="310" y="810"/>
                    <a:pt x="310" y="834"/>
                  </a:cubicBezTo>
                  <a:cubicBezTo>
                    <a:pt x="286" y="858"/>
                    <a:pt x="262" y="881"/>
                    <a:pt x="239" y="881"/>
                  </a:cubicBezTo>
                  <a:cubicBezTo>
                    <a:pt x="143" y="953"/>
                    <a:pt x="0" y="1048"/>
                    <a:pt x="0" y="1215"/>
                  </a:cubicBezTo>
                  <a:cubicBezTo>
                    <a:pt x="0" y="1358"/>
                    <a:pt x="119" y="1453"/>
                    <a:pt x="215" y="1548"/>
                  </a:cubicBezTo>
                  <a:cubicBezTo>
                    <a:pt x="239" y="1572"/>
                    <a:pt x="286" y="1620"/>
                    <a:pt x="310" y="1643"/>
                  </a:cubicBezTo>
                  <a:cubicBezTo>
                    <a:pt x="310" y="1667"/>
                    <a:pt x="286" y="1715"/>
                    <a:pt x="286" y="1763"/>
                  </a:cubicBezTo>
                  <a:cubicBezTo>
                    <a:pt x="239" y="1882"/>
                    <a:pt x="191" y="2024"/>
                    <a:pt x="286" y="2167"/>
                  </a:cubicBezTo>
                  <a:cubicBezTo>
                    <a:pt x="381" y="2310"/>
                    <a:pt x="548" y="2334"/>
                    <a:pt x="667" y="2334"/>
                  </a:cubicBezTo>
                  <a:cubicBezTo>
                    <a:pt x="691" y="2358"/>
                    <a:pt x="762" y="2358"/>
                    <a:pt x="786" y="2358"/>
                  </a:cubicBezTo>
                  <a:cubicBezTo>
                    <a:pt x="786" y="2382"/>
                    <a:pt x="834" y="2453"/>
                    <a:pt x="858" y="2477"/>
                  </a:cubicBezTo>
                  <a:cubicBezTo>
                    <a:pt x="905" y="2596"/>
                    <a:pt x="1001" y="2787"/>
                    <a:pt x="1191" y="2787"/>
                  </a:cubicBezTo>
                  <a:cubicBezTo>
                    <a:pt x="1382" y="2787"/>
                    <a:pt x="1477" y="2596"/>
                    <a:pt x="1548" y="2477"/>
                  </a:cubicBezTo>
                  <a:cubicBezTo>
                    <a:pt x="1548" y="2453"/>
                    <a:pt x="1596" y="2382"/>
                    <a:pt x="1620" y="2358"/>
                  </a:cubicBezTo>
                  <a:cubicBezTo>
                    <a:pt x="1620" y="2358"/>
                    <a:pt x="1691" y="2358"/>
                    <a:pt x="1715" y="2334"/>
                  </a:cubicBezTo>
                  <a:cubicBezTo>
                    <a:pt x="1858" y="2334"/>
                    <a:pt x="2025" y="2310"/>
                    <a:pt x="2096" y="2167"/>
                  </a:cubicBezTo>
                  <a:cubicBezTo>
                    <a:pt x="2191" y="2024"/>
                    <a:pt x="2144" y="1882"/>
                    <a:pt x="2096" y="1763"/>
                  </a:cubicBezTo>
                  <a:cubicBezTo>
                    <a:pt x="2096" y="1715"/>
                    <a:pt x="2072" y="1667"/>
                    <a:pt x="2072" y="1643"/>
                  </a:cubicBezTo>
                  <a:cubicBezTo>
                    <a:pt x="2096" y="1620"/>
                    <a:pt x="2144" y="1572"/>
                    <a:pt x="2191" y="1548"/>
                  </a:cubicBezTo>
                  <a:cubicBezTo>
                    <a:pt x="2287" y="1453"/>
                    <a:pt x="2406" y="1358"/>
                    <a:pt x="2406" y="1215"/>
                  </a:cubicBezTo>
                  <a:cubicBezTo>
                    <a:pt x="2406" y="1048"/>
                    <a:pt x="2263" y="953"/>
                    <a:pt x="2144" y="881"/>
                  </a:cubicBezTo>
                  <a:cubicBezTo>
                    <a:pt x="2120" y="881"/>
                    <a:pt x="2096" y="858"/>
                    <a:pt x="2072" y="834"/>
                  </a:cubicBezTo>
                  <a:cubicBezTo>
                    <a:pt x="2096" y="810"/>
                    <a:pt x="2096" y="786"/>
                    <a:pt x="2096" y="762"/>
                  </a:cubicBezTo>
                  <a:cubicBezTo>
                    <a:pt x="2120" y="643"/>
                    <a:pt x="2168" y="477"/>
                    <a:pt x="2048" y="357"/>
                  </a:cubicBezTo>
                  <a:cubicBezTo>
                    <a:pt x="1989" y="298"/>
                    <a:pt x="1917" y="280"/>
                    <a:pt x="1846" y="280"/>
                  </a:cubicBezTo>
                  <a:cubicBezTo>
                    <a:pt x="1775" y="280"/>
                    <a:pt x="1703" y="298"/>
                    <a:pt x="1644" y="310"/>
                  </a:cubicBezTo>
                  <a:lnTo>
                    <a:pt x="1572" y="310"/>
                  </a:lnTo>
                  <a:cubicBezTo>
                    <a:pt x="1548" y="310"/>
                    <a:pt x="1525" y="262"/>
                    <a:pt x="1525" y="262"/>
                  </a:cubicBezTo>
                  <a:cubicBezTo>
                    <a:pt x="1453" y="143"/>
                    <a:pt x="1358" y="0"/>
                    <a:pt x="1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3"/>
            <p:cNvSpPr/>
            <p:nvPr/>
          </p:nvSpPr>
          <p:spPr>
            <a:xfrm>
              <a:off x="7443438" y="3364597"/>
              <a:ext cx="369805" cy="429509"/>
            </a:xfrm>
            <a:custGeom>
              <a:rect b="b" l="l" r="r" t="t"/>
              <a:pathLst>
                <a:path extrusionOk="0" h="12503" w="10765">
                  <a:moveTo>
                    <a:pt x="8240" y="1739"/>
                  </a:moveTo>
                  <a:lnTo>
                    <a:pt x="8502" y="1834"/>
                  </a:lnTo>
                  <a:cubicBezTo>
                    <a:pt x="8573" y="1858"/>
                    <a:pt x="8597" y="1929"/>
                    <a:pt x="8573" y="2001"/>
                  </a:cubicBezTo>
                  <a:cubicBezTo>
                    <a:pt x="8526" y="2096"/>
                    <a:pt x="8454" y="2263"/>
                    <a:pt x="8407" y="2334"/>
                  </a:cubicBezTo>
                  <a:cubicBezTo>
                    <a:pt x="8389" y="2388"/>
                    <a:pt x="8331" y="2415"/>
                    <a:pt x="8283" y="2415"/>
                  </a:cubicBezTo>
                  <a:cubicBezTo>
                    <a:pt x="8267" y="2415"/>
                    <a:pt x="8252" y="2412"/>
                    <a:pt x="8240" y="2406"/>
                  </a:cubicBezTo>
                  <a:lnTo>
                    <a:pt x="8049" y="2287"/>
                  </a:lnTo>
                  <a:cubicBezTo>
                    <a:pt x="8145" y="2120"/>
                    <a:pt x="8192" y="1929"/>
                    <a:pt x="8240" y="1739"/>
                  </a:cubicBezTo>
                  <a:close/>
                  <a:moveTo>
                    <a:pt x="4930" y="10431"/>
                  </a:moveTo>
                  <a:lnTo>
                    <a:pt x="4930" y="10741"/>
                  </a:lnTo>
                  <a:cubicBezTo>
                    <a:pt x="4930" y="10764"/>
                    <a:pt x="4930" y="10788"/>
                    <a:pt x="4906" y="10788"/>
                  </a:cubicBezTo>
                  <a:lnTo>
                    <a:pt x="4334" y="10788"/>
                  </a:lnTo>
                  <a:cubicBezTo>
                    <a:pt x="4334" y="10788"/>
                    <a:pt x="4311" y="10764"/>
                    <a:pt x="4311" y="10741"/>
                  </a:cubicBezTo>
                  <a:lnTo>
                    <a:pt x="4311" y="10431"/>
                  </a:lnTo>
                  <a:close/>
                  <a:moveTo>
                    <a:pt x="2143" y="0"/>
                  </a:moveTo>
                  <a:cubicBezTo>
                    <a:pt x="1500" y="0"/>
                    <a:pt x="977" y="524"/>
                    <a:pt x="977" y="1143"/>
                  </a:cubicBezTo>
                  <a:lnTo>
                    <a:pt x="977" y="1429"/>
                  </a:lnTo>
                  <a:cubicBezTo>
                    <a:pt x="977" y="1763"/>
                    <a:pt x="1072" y="2120"/>
                    <a:pt x="1262" y="2429"/>
                  </a:cubicBezTo>
                  <a:cubicBezTo>
                    <a:pt x="1334" y="2525"/>
                    <a:pt x="1358" y="2644"/>
                    <a:pt x="1358" y="2763"/>
                  </a:cubicBezTo>
                  <a:cubicBezTo>
                    <a:pt x="1358" y="3144"/>
                    <a:pt x="1072" y="3430"/>
                    <a:pt x="691" y="3453"/>
                  </a:cubicBezTo>
                  <a:cubicBezTo>
                    <a:pt x="310" y="3477"/>
                    <a:pt x="0" y="3787"/>
                    <a:pt x="0" y="4168"/>
                  </a:cubicBezTo>
                  <a:lnTo>
                    <a:pt x="0" y="9121"/>
                  </a:lnTo>
                  <a:cubicBezTo>
                    <a:pt x="0" y="9836"/>
                    <a:pt x="595" y="10431"/>
                    <a:pt x="1310" y="10431"/>
                  </a:cubicBezTo>
                  <a:lnTo>
                    <a:pt x="3930" y="10431"/>
                  </a:lnTo>
                  <a:lnTo>
                    <a:pt x="3930" y="10741"/>
                  </a:lnTo>
                  <a:cubicBezTo>
                    <a:pt x="3930" y="10979"/>
                    <a:pt x="4120" y="11145"/>
                    <a:pt x="4334" y="11145"/>
                  </a:cubicBezTo>
                  <a:lnTo>
                    <a:pt x="4430" y="11145"/>
                  </a:lnTo>
                  <a:lnTo>
                    <a:pt x="4430" y="11241"/>
                  </a:lnTo>
                  <a:cubicBezTo>
                    <a:pt x="4430" y="11336"/>
                    <a:pt x="4358" y="11407"/>
                    <a:pt x="4263" y="11407"/>
                  </a:cubicBezTo>
                  <a:lnTo>
                    <a:pt x="2453" y="11407"/>
                  </a:lnTo>
                  <a:cubicBezTo>
                    <a:pt x="2143" y="11407"/>
                    <a:pt x="1905" y="11646"/>
                    <a:pt x="1905" y="11955"/>
                  </a:cubicBezTo>
                  <a:cubicBezTo>
                    <a:pt x="1905" y="12265"/>
                    <a:pt x="2143" y="12503"/>
                    <a:pt x="2453" y="12503"/>
                  </a:cubicBezTo>
                  <a:lnTo>
                    <a:pt x="6501" y="12503"/>
                  </a:lnTo>
                  <a:cubicBezTo>
                    <a:pt x="6597" y="12503"/>
                    <a:pt x="6692" y="12408"/>
                    <a:pt x="6692" y="12312"/>
                  </a:cubicBezTo>
                  <a:cubicBezTo>
                    <a:pt x="6692" y="12217"/>
                    <a:pt x="6597" y="12146"/>
                    <a:pt x="6501" y="12146"/>
                  </a:cubicBezTo>
                  <a:lnTo>
                    <a:pt x="2453" y="12146"/>
                  </a:lnTo>
                  <a:cubicBezTo>
                    <a:pt x="2358" y="12146"/>
                    <a:pt x="2262" y="12050"/>
                    <a:pt x="2262" y="11955"/>
                  </a:cubicBezTo>
                  <a:cubicBezTo>
                    <a:pt x="2262" y="11860"/>
                    <a:pt x="2358" y="11765"/>
                    <a:pt x="2453" y="11765"/>
                  </a:cubicBezTo>
                  <a:lnTo>
                    <a:pt x="4263" y="11765"/>
                  </a:lnTo>
                  <a:cubicBezTo>
                    <a:pt x="4573" y="11765"/>
                    <a:pt x="4811" y="11526"/>
                    <a:pt x="4811" y="11241"/>
                  </a:cubicBezTo>
                  <a:lnTo>
                    <a:pt x="4811" y="11145"/>
                  </a:lnTo>
                  <a:lnTo>
                    <a:pt x="4906" y="11145"/>
                  </a:lnTo>
                  <a:cubicBezTo>
                    <a:pt x="5120" y="11145"/>
                    <a:pt x="5311" y="10979"/>
                    <a:pt x="5311" y="10741"/>
                  </a:cubicBezTo>
                  <a:lnTo>
                    <a:pt x="5311" y="10431"/>
                  </a:lnTo>
                  <a:lnTo>
                    <a:pt x="7930" y="10431"/>
                  </a:lnTo>
                  <a:cubicBezTo>
                    <a:pt x="8669" y="10431"/>
                    <a:pt x="9240" y="9836"/>
                    <a:pt x="9240" y="9121"/>
                  </a:cubicBezTo>
                  <a:lnTo>
                    <a:pt x="9240" y="8502"/>
                  </a:lnTo>
                  <a:cubicBezTo>
                    <a:pt x="9240" y="8383"/>
                    <a:pt x="9145" y="8312"/>
                    <a:pt x="9050" y="8312"/>
                  </a:cubicBezTo>
                  <a:cubicBezTo>
                    <a:pt x="8954" y="8312"/>
                    <a:pt x="8883" y="8383"/>
                    <a:pt x="8883" y="8502"/>
                  </a:cubicBezTo>
                  <a:lnTo>
                    <a:pt x="8883" y="9121"/>
                  </a:lnTo>
                  <a:cubicBezTo>
                    <a:pt x="8883" y="9645"/>
                    <a:pt x="8454" y="10050"/>
                    <a:pt x="7930" y="10050"/>
                  </a:cubicBezTo>
                  <a:lnTo>
                    <a:pt x="4811" y="10050"/>
                  </a:lnTo>
                  <a:lnTo>
                    <a:pt x="4811" y="6168"/>
                  </a:lnTo>
                  <a:cubicBezTo>
                    <a:pt x="5668" y="6025"/>
                    <a:pt x="6287" y="4763"/>
                    <a:pt x="6287" y="3930"/>
                  </a:cubicBezTo>
                  <a:cubicBezTo>
                    <a:pt x="6287" y="3168"/>
                    <a:pt x="5787" y="2501"/>
                    <a:pt x="5025" y="2310"/>
                  </a:cubicBezTo>
                  <a:cubicBezTo>
                    <a:pt x="5009" y="2306"/>
                    <a:pt x="4992" y="2304"/>
                    <a:pt x="4976" y="2304"/>
                  </a:cubicBezTo>
                  <a:cubicBezTo>
                    <a:pt x="4899" y="2304"/>
                    <a:pt x="4830" y="2350"/>
                    <a:pt x="4811" y="2429"/>
                  </a:cubicBezTo>
                  <a:cubicBezTo>
                    <a:pt x="4787" y="2548"/>
                    <a:pt x="4834" y="2644"/>
                    <a:pt x="4954" y="2668"/>
                  </a:cubicBezTo>
                  <a:cubicBezTo>
                    <a:pt x="5525" y="2810"/>
                    <a:pt x="5930" y="3334"/>
                    <a:pt x="5930" y="3930"/>
                  </a:cubicBezTo>
                  <a:cubicBezTo>
                    <a:pt x="5930" y="4311"/>
                    <a:pt x="5763" y="4787"/>
                    <a:pt x="5525" y="5168"/>
                  </a:cubicBezTo>
                  <a:cubicBezTo>
                    <a:pt x="5263" y="5597"/>
                    <a:pt x="4930" y="5835"/>
                    <a:pt x="4620" y="5835"/>
                  </a:cubicBezTo>
                  <a:cubicBezTo>
                    <a:pt x="4311" y="5835"/>
                    <a:pt x="4001" y="5597"/>
                    <a:pt x="3715" y="5168"/>
                  </a:cubicBezTo>
                  <a:cubicBezTo>
                    <a:pt x="3477" y="4787"/>
                    <a:pt x="3310" y="4311"/>
                    <a:pt x="3310" y="3930"/>
                  </a:cubicBezTo>
                  <a:cubicBezTo>
                    <a:pt x="3310" y="3334"/>
                    <a:pt x="3715" y="2810"/>
                    <a:pt x="4311" y="2668"/>
                  </a:cubicBezTo>
                  <a:cubicBezTo>
                    <a:pt x="4406" y="2644"/>
                    <a:pt x="4453" y="2525"/>
                    <a:pt x="4430" y="2429"/>
                  </a:cubicBezTo>
                  <a:cubicBezTo>
                    <a:pt x="4410" y="2350"/>
                    <a:pt x="4341" y="2304"/>
                    <a:pt x="4264" y="2304"/>
                  </a:cubicBezTo>
                  <a:cubicBezTo>
                    <a:pt x="4248" y="2304"/>
                    <a:pt x="4232" y="2306"/>
                    <a:pt x="4215" y="2310"/>
                  </a:cubicBezTo>
                  <a:cubicBezTo>
                    <a:pt x="3477" y="2501"/>
                    <a:pt x="2953" y="3168"/>
                    <a:pt x="2953" y="3930"/>
                  </a:cubicBezTo>
                  <a:cubicBezTo>
                    <a:pt x="2953" y="4763"/>
                    <a:pt x="3572" y="6025"/>
                    <a:pt x="4430" y="6168"/>
                  </a:cubicBezTo>
                  <a:lnTo>
                    <a:pt x="4430" y="10050"/>
                  </a:lnTo>
                  <a:lnTo>
                    <a:pt x="1310" y="10050"/>
                  </a:lnTo>
                  <a:cubicBezTo>
                    <a:pt x="786" y="10050"/>
                    <a:pt x="381" y="9645"/>
                    <a:pt x="381" y="9121"/>
                  </a:cubicBezTo>
                  <a:lnTo>
                    <a:pt x="381" y="4168"/>
                  </a:lnTo>
                  <a:cubicBezTo>
                    <a:pt x="381" y="3977"/>
                    <a:pt x="524" y="3834"/>
                    <a:pt x="715" y="3811"/>
                  </a:cubicBezTo>
                  <a:cubicBezTo>
                    <a:pt x="1286" y="3787"/>
                    <a:pt x="1715" y="3334"/>
                    <a:pt x="1715" y="2763"/>
                  </a:cubicBezTo>
                  <a:cubicBezTo>
                    <a:pt x="1715" y="2572"/>
                    <a:pt x="1667" y="2406"/>
                    <a:pt x="1572" y="2239"/>
                  </a:cubicBezTo>
                  <a:cubicBezTo>
                    <a:pt x="1429" y="1977"/>
                    <a:pt x="1358" y="1715"/>
                    <a:pt x="1358" y="1429"/>
                  </a:cubicBezTo>
                  <a:lnTo>
                    <a:pt x="1358" y="1143"/>
                  </a:lnTo>
                  <a:cubicBezTo>
                    <a:pt x="1358" y="715"/>
                    <a:pt x="1715" y="381"/>
                    <a:pt x="2143" y="358"/>
                  </a:cubicBezTo>
                  <a:lnTo>
                    <a:pt x="7121" y="358"/>
                  </a:lnTo>
                  <a:cubicBezTo>
                    <a:pt x="7549" y="381"/>
                    <a:pt x="7883" y="715"/>
                    <a:pt x="7883" y="1143"/>
                  </a:cubicBezTo>
                  <a:cubicBezTo>
                    <a:pt x="7859" y="1358"/>
                    <a:pt x="7978" y="1715"/>
                    <a:pt x="7668" y="2239"/>
                  </a:cubicBezTo>
                  <a:cubicBezTo>
                    <a:pt x="7573" y="2406"/>
                    <a:pt x="7525" y="2572"/>
                    <a:pt x="7525" y="2763"/>
                  </a:cubicBezTo>
                  <a:cubicBezTo>
                    <a:pt x="7525" y="3334"/>
                    <a:pt x="7978" y="3787"/>
                    <a:pt x="8526" y="3811"/>
                  </a:cubicBezTo>
                  <a:cubicBezTo>
                    <a:pt x="8716" y="3834"/>
                    <a:pt x="8883" y="3977"/>
                    <a:pt x="8883" y="4168"/>
                  </a:cubicBezTo>
                  <a:lnTo>
                    <a:pt x="8883" y="7764"/>
                  </a:lnTo>
                  <a:cubicBezTo>
                    <a:pt x="8883" y="7859"/>
                    <a:pt x="8954" y="7954"/>
                    <a:pt x="9050" y="7954"/>
                  </a:cubicBezTo>
                  <a:cubicBezTo>
                    <a:pt x="9169" y="7954"/>
                    <a:pt x="9240" y="7859"/>
                    <a:pt x="9240" y="7764"/>
                  </a:cubicBezTo>
                  <a:lnTo>
                    <a:pt x="9240" y="4168"/>
                  </a:lnTo>
                  <a:cubicBezTo>
                    <a:pt x="9240" y="3787"/>
                    <a:pt x="8931" y="3477"/>
                    <a:pt x="8550" y="3453"/>
                  </a:cubicBezTo>
                  <a:cubicBezTo>
                    <a:pt x="8192" y="3430"/>
                    <a:pt x="7883" y="3144"/>
                    <a:pt x="7883" y="2763"/>
                  </a:cubicBezTo>
                  <a:cubicBezTo>
                    <a:pt x="7883" y="2715"/>
                    <a:pt x="7907" y="2668"/>
                    <a:pt x="7907" y="2620"/>
                  </a:cubicBezTo>
                  <a:lnTo>
                    <a:pt x="8049" y="2715"/>
                  </a:lnTo>
                  <a:cubicBezTo>
                    <a:pt x="8124" y="2760"/>
                    <a:pt x="8209" y="2782"/>
                    <a:pt x="8293" y="2782"/>
                  </a:cubicBezTo>
                  <a:cubicBezTo>
                    <a:pt x="8476" y="2782"/>
                    <a:pt x="8658" y="2680"/>
                    <a:pt x="8740" y="2501"/>
                  </a:cubicBezTo>
                  <a:lnTo>
                    <a:pt x="8764" y="2477"/>
                  </a:lnTo>
                  <a:lnTo>
                    <a:pt x="9169" y="2691"/>
                  </a:lnTo>
                  <a:cubicBezTo>
                    <a:pt x="9431" y="2810"/>
                    <a:pt x="9597" y="3096"/>
                    <a:pt x="9597" y="3382"/>
                  </a:cubicBezTo>
                  <a:lnTo>
                    <a:pt x="9597" y="6025"/>
                  </a:lnTo>
                  <a:cubicBezTo>
                    <a:pt x="9597" y="6335"/>
                    <a:pt x="9859" y="6597"/>
                    <a:pt x="10169" y="6597"/>
                  </a:cubicBezTo>
                  <a:cubicBezTo>
                    <a:pt x="10502" y="6597"/>
                    <a:pt x="10764" y="6335"/>
                    <a:pt x="10764" y="6025"/>
                  </a:cubicBezTo>
                  <a:lnTo>
                    <a:pt x="10764" y="3572"/>
                  </a:lnTo>
                  <a:cubicBezTo>
                    <a:pt x="10764" y="3477"/>
                    <a:pt x="10669" y="3382"/>
                    <a:pt x="10574" y="3382"/>
                  </a:cubicBezTo>
                  <a:cubicBezTo>
                    <a:pt x="10478" y="3382"/>
                    <a:pt x="10383" y="3477"/>
                    <a:pt x="10383" y="3572"/>
                  </a:cubicBezTo>
                  <a:lnTo>
                    <a:pt x="10383" y="6025"/>
                  </a:lnTo>
                  <a:cubicBezTo>
                    <a:pt x="10383" y="6144"/>
                    <a:pt x="10288" y="6240"/>
                    <a:pt x="10169" y="6240"/>
                  </a:cubicBezTo>
                  <a:cubicBezTo>
                    <a:pt x="10050" y="6240"/>
                    <a:pt x="9955" y="6144"/>
                    <a:pt x="9955" y="6025"/>
                  </a:cubicBezTo>
                  <a:lnTo>
                    <a:pt x="9955" y="3382"/>
                  </a:lnTo>
                  <a:cubicBezTo>
                    <a:pt x="9955" y="2953"/>
                    <a:pt x="9716" y="2548"/>
                    <a:pt x="9312" y="2358"/>
                  </a:cubicBezTo>
                  <a:lnTo>
                    <a:pt x="8907" y="2144"/>
                  </a:lnTo>
                  <a:cubicBezTo>
                    <a:pt x="9026" y="1882"/>
                    <a:pt x="8883" y="1572"/>
                    <a:pt x="8621" y="1477"/>
                  </a:cubicBezTo>
                  <a:lnTo>
                    <a:pt x="8264" y="1358"/>
                  </a:lnTo>
                  <a:lnTo>
                    <a:pt x="8264" y="1143"/>
                  </a:lnTo>
                  <a:cubicBezTo>
                    <a:pt x="8264" y="524"/>
                    <a:pt x="7740" y="0"/>
                    <a:pt x="71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3"/>
            <p:cNvSpPr/>
            <p:nvPr/>
          </p:nvSpPr>
          <p:spPr>
            <a:xfrm>
              <a:off x="7661027" y="3560921"/>
              <a:ext cx="53212" cy="12298"/>
            </a:xfrm>
            <a:custGeom>
              <a:rect b="b" l="l" r="r" t="t"/>
              <a:pathLst>
                <a:path extrusionOk="0" h="358" w="1549">
                  <a:moveTo>
                    <a:pt x="191" y="1"/>
                  </a:moveTo>
                  <a:cubicBezTo>
                    <a:pt x="96" y="1"/>
                    <a:pt x="1" y="72"/>
                    <a:pt x="1" y="191"/>
                  </a:cubicBezTo>
                  <a:cubicBezTo>
                    <a:pt x="1" y="287"/>
                    <a:pt x="96" y="358"/>
                    <a:pt x="191" y="358"/>
                  </a:cubicBezTo>
                  <a:lnTo>
                    <a:pt x="1358" y="358"/>
                  </a:lnTo>
                  <a:cubicBezTo>
                    <a:pt x="1453" y="358"/>
                    <a:pt x="1549" y="287"/>
                    <a:pt x="1549" y="191"/>
                  </a:cubicBezTo>
                  <a:cubicBezTo>
                    <a:pt x="1549" y="72"/>
                    <a:pt x="1453" y="1"/>
                    <a:pt x="13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3"/>
            <p:cNvSpPr/>
            <p:nvPr/>
          </p:nvSpPr>
          <p:spPr>
            <a:xfrm>
              <a:off x="7661027" y="3586308"/>
              <a:ext cx="53212" cy="13123"/>
            </a:xfrm>
            <a:custGeom>
              <a:rect b="b" l="l" r="r" t="t"/>
              <a:pathLst>
                <a:path extrusionOk="0" h="382" w="1549">
                  <a:moveTo>
                    <a:pt x="191" y="0"/>
                  </a:moveTo>
                  <a:cubicBezTo>
                    <a:pt x="96" y="0"/>
                    <a:pt x="1" y="95"/>
                    <a:pt x="1" y="191"/>
                  </a:cubicBezTo>
                  <a:cubicBezTo>
                    <a:pt x="1" y="286"/>
                    <a:pt x="96" y="381"/>
                    <a:pt x="191" y="381"/>
                  </a:cubicBezTo>
                  <a:lnTo>
                    <a:pt x="1358" y="381"/>
                  </a:lnTo>
                  <a:cubicBezTo>
                    <a:pt x="1453" y="381"/>
                    <a:pt x="1549" y="286"/>
                    <a:pt x="1549" y="191"/>
                  </a:cubicBezTo>
                  <a:cubicBezTo>
                    <a:pt x="1549" y="95"/>
                    <a:pt x="1453" y="0"/>
                    <a:pt x="13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3"/>
            <p:cNvSpPr/>
            <p:nvPr/>
          </p:nvSpPr>
          <p:spPr>
            <a:xfrm>
              <a:off x="7661027" y="3611660"/>
              <a:ext cx="53212" cy="13123"/>
            </a:xfrm>
            <a:custGeom>
              <a:rect b="b" l="l" r="r" t="t"/>
              <a:pathLst>
                <a:path extrusionOk="0" h="382" w="1549">
                  <a:moveTo>
                    <a:pt x="191" y="0"/>
                  </a:moveTo>
                  <a:cubicBezTo>
                    <a:pt x="96" y="0"/>
                    <a:pt x="1" y="96"/>
                    <a:pt x="1" y="191"/>
                  </a:cubicBezTo>
                  <a:cubicBezTo>
                    <a:pt x="1" y="286"/>
                    <a:pt x="96" y="381"/>
                    <a:pt x="191" y="381"/>
                  </a:cubicBezTo>
                  <a:lnTo>
                    <a:pt x="1358" y="381"/>
                  </a:lnTo>
                  <a:cubicBezTo>
                    <a:pt x="1453" y="381"/>
                    <a:pt x="1549" y="286"/>
                    <a:pt x="1549" y="191"/>
                  </a:cubicBezTo>
                  <a:cubicBezTo>
                    <a:pt x="1549" y="96"/>
                    <a:pt x="1453" y="0"/>
                    <a:pt x="13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3"/>
            <p:cNvSpPr/>
            <p:nvPr/>
          </p:nvSpPr>
          <p:spPr>
            <a:xfrm>
              <a:off x="7480230" y="3538833"/>
              <a:ext cx="40948" cy="93301"/>
            </a:xfrm>
            <a:custGeom>
              <a:rect b="b" l="l" r="r" t="t"/>
              <a:pathLst>
                <a:path extrusionOk="0" h="2716" w="1192">
                  <a:moveTo>
                    <a:pt x="382" y="1"/>
                  </a:moveTo>
                  <a:cubicBezTo>
                    <a:pt x="167" y="1"/>
                    <a:pt x="1" y="168"/>
                    <a:pt x="1" y="382"/>
                  </a:cubicBezTo>
                  <a:lnTo>
                    <a:pt x="1" y="1192"/>
                  </a:lnTo>
                  <a:cubicBezTo>
                    <a:pt x="1" y="1311"/>
                    <a:pt x="72" y="1382"/>
                    <a:pt x="167" y="1382"/>
                  </a:cubicBezTo>
                  <a:cubicBezTo>
                    <a:pt x="263" y="1382"/>
                    <a:pt x="358" y="1311"/>
                    <a:pt x="358" y="1192"/>
                  </a:cubicBezTo>
                  <a:lnTo>
                    <a:pt x="358" y="382"/>
                  </a:lnTo>
                  <a:cubicBezTo>
                    <a:pt x="358" y="358"/>
                    <a:pt x="358" y="358"/>
                    <a:pt x="382" y="358"/>
                  </a:cubicBezTo>
                  <a:lnTo>
                    <a:pt x="810" y="358"/>
                  </a:lnTo>
                  <a:cubicBezTo>
                    <a:pt x="810" y="358"/>
                    <a:pt x="834" y="358"/>
                    <a:pt x="834" y="382"/>
                  </a:cubicBezTo>
                  <a:lnTo>
                    <a:pt x="834" y="2335"/>
                  </a:lnTo>
                  <a:lnTo>
                    <a:pt x="358" y="2335"/>
                  </a:lnTo>
                  <a:lnTo>
                    <a:pt x="358" y="1930"/>
                  </a:lnTo>
                  <a:cubicBezTo>
                    <a:pt x="358" y="1835"/>
                    <a:pt x="263" y="1763"/>
                    <a:pt x="167" y="1763"/>
                  </a:cubicBezTo>
                  <a:cubicBezTo>
                    <a:pt x="72" y="1763"/>
                    <a:pt x="1" y="1835"/>
                    <a:pt x="1" y="1930"/>
                  </a:cubicBezTo>
                  <a:lnTo>
                    <a:pt x="1" y="2335"/>
                  </a:lnTo>
                  <a:cubicBezTo>
                    <a:pt x="1" y="2525"/>
                    <a:pt x="167" y="2716"/>
                    <a:pt x="382" y="2716"/>
                  </a:cubicBezTo>
                  <a:lnTo>
                    <a:pt x="810" y="2716"/>
                  </a:lnTo>
                  <a:cubicBezTo>
                    <a:pt x="1025" y="2716"/>
                    <a:pt x="1191" y="2525"/>
                    <a:pt x="1191" y="2335"/>
                  </a:cubicBezTo>
                  <a:lnTo>
                    <a:pt x="1191" y="382"/>
                  </a:lnTo>
                  <a:cubicBezTo>
                    <a:pt x="1191" y="168"/>
                    <a:pt x="1025" y="1"/>
                    <a:pt x="8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 name="Google Shape;358;p43"/>
          <p:cNvSpPr txBox="1"/>
          <p:nvPr>
            <p:ph type="title"/>
          </p:nvPr>
        </p:nvSpPr>
        <p:spPr>
          <a:xfrm>
            <a:off x="80750" y="8725"/>
            <a:ext cx="8830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Data Exploratory Techniques Used</a:t>
            </a:r>
            <a:endParaRPr/>
          </a:p>
        </p:txBody>
      </p:sp>
      <p:pic>
        <p:nvPicPr>
          <p:cNvPr id="359" name="Google Shape;359;p43"/>
          <p:cNvPicPr preferRelativeResize="0"/>
          <p:nvPr/>
        </p:nvPicPr>
        <p:blipFill>
          <a:blip r:embed="rId3">
            <a:alphaModFix/>
          </a:blip>
          <a:stretch>
            <a:fillRect/>
          </a:stretch>
        </p:blipFill>
        <p:spPr>
          <a:xfrm>
            <a:off x="88525" y="1494350"/>
            <a:ext cx="1974175" cy="1408799"/>
          </a:xfrm>
          <a:prstGeom prst="rect">
            <a:avLst/>
          </a:prstGeom>
          <a:noFill/>
          <a:ln>
            <a:noFill/>
          </a:ln>
        </p:spPr>
      </p:pic>
      <p:pic>
        <p:nvPicPr>
          <p:cNvPr id="360" name="Google Shape;360;p43"/>
          <p:cNvPicPr preferRelativeResize="0"/>
          <p:nvPr/>
        </p:nvPicPr>
        <p:blipFill>
          <a:blip r:embed="rId4">
            <a:alphaModFix/>
          </a:blip>
          <a:stretch>
            <a:fillRect/>
          </a:stretch>
        </p:blipFill>
        <p:spPr>
          <a:xfrm>
            <a:off x="300463" y="3311825"/>
            <a:ext cx="1461775" cy="1461775"/>
          </a:xfrm>
          <a:prstGeom prst="rect">
            <a:avLst/>
          </a:prstGeom>
          <a:noFill/>
          <a:ln>
            <a:noFill/>
          </a:ln>
        </p:spPr>
      </p:pic>
      <p:pic>
        <p:nvPicPr>
          <p:cNvPr id="361" name="Google Shape;361;p43"/>
          <p:cNvPicPr preferRelativeResize="0"/>
          <p:nvPr/>
        </p:nvPicPr>
        <p:blipFill>
          <a:blip r:embed="rId5">
            <a:alphaModFix/>
          </a:blip>
          <a:stretch>
            <a:fillRect/>
          </a:stretch>
        </p:blipFill>
        <p:spPr>
          <a:xfrm>
            <a:off x="7337250" y="1676600"/>
            <a:ext cx="1747674" cy="1185150"/>
          </a:xfrm>
          <a:prstGeom prst="rect">
            <a:avLst/>
          </a:prstGeom>
          <a:noFill/>
          <a:ln>
            <a:noFill/>
          </a:ln>
        </p:spPr>
      </p:pic>
      <p:pic>
        <p:nvPicPr>
          <p:cNvPr id="362" name="Google Shape;362;p43"/>
          <p:cNvPicPr preferRelativeResize="0"/>
          <p:nvPr/>
        </p:nvPicPr>
        <p:blipFill>
          <a:blip r:embed="rId6">
            <a:alphaModFix/>
          </a:blip>
          <a:stretch>
            <a:fillRect/>
          </a:stretch>
        </p:blipFill>
        <p:spPr>
          <a:xfrm>
            <a:off x="7376292" y="3311825"/>
            <a:ext cx="1669601" cy="16719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4"/>
          <p:cNvSpPr txBox="1"/>
          <p:nvPr/>
        </p:nvSpPr>
        <p:spPr>
          <a:xfrm>
            <a:off x="233450" y="1446300"/>
            <a:ext cx="3267300" cy="37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Manrope"/>
                <a:ea typeface="Manrope"/>
                <a:cs typeface="Manrope"/>
                <a:sym typeface="Manrope"/>
              </a:rPr>
              <a:t>Classifying Level of Injury Severity</a:t>
            </a:r>
            <a:endParaRPr b="1" sz="1800">
              <a:solidFill>
                <a:schemeClr val="dk2"/>
              </a:solidFill>
              <a:latin typeface="Manrope"/>
              <a:ea typeface="Manrope"/>
              <a:cs typeface="Manrope"/>
              <a:sym typeface="Manrope"/>
            </a:endParaRPr>
          </a:p>
        </p:txBody>
      </p:sp>
      <p:pic>
        <p:nvPicPr>
          <p:cNvPr id="368" name="Google Shape;368;p44"/>
          <p:cNvPicPr preferRelativeResize="0"/>
          <p:nvPr/>
        </p:nvPicPr>
        <p:blipFill>
          <a:blip r:embed="rId3">
            <a:alphaModFix/>
          </a:blip>
          <a:stretch>
            <a:fillRect/>
          </a:stretch>
        </p:blipFill>
        <p:spPr>
          <a:xfrm rot="-955507">
            <a:off x="6771438" y="-54182"/>
            <a:ext cx="3323153" cy="1280312"/>
          </a:xfrm>
          <a:prstGeom prst="rect">
            <a:avLst/>
          </a:prstGeom>
          <a:noFill/>
          <a:ln>
            <a:noFill/>
          </a:ln>
        </p:spPr>
      </p:pic>
      <p:sp>
        <p:nvSpPr>
          <p:cNvPr id="369" name="Google Shape;369;p44"/>
          <p:cNvSpPr txBox="1"/>
          <p:nvPr>
            <p:ph type="title"/>
          </p:nvPr>
        </p:nvSpPr>
        <p:spPr>
          <a:xfrm>
            <a:off x="713100" y="53940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Response Variable: Injury Severity</a:t>
            </a:r>
            <a:endParaRPr/>
          </a:p>
        </p:txBody>
      </p:sp>
      <p:graphicFrame>
        <p:nvGraphicFramePr>
          <p:cNvPr id="370" name="Google Shape;370;p44"/>
          <p:cNvGraphicFramePr/>
          <p:nvPr/>
        </p:nvGraphicFramePr>
        <p:xfrm>
          <a:off x="905550" y="2091270"/>
          <a:ext cx="3000000" cy="3000000"/>
        </p:xfrm>
        <a:graphic>
          <a:graphicData uri="http://schemas.openxmlformats.org/drawingml/2006/table">
            <a:tbl>
              <a:tblPr>
                <a:noFill/>
                <a:tableStyleId>{1877C766-81D8-42D6-A730-52E6FCD5E918}</a:tableStyleId>
              </a:tblPr>
              <a:tblGrid>
                <a:gridCol w="1773475"/>
                <a:gridCol w="1773475"/>
              </a:tblGrid>
              <a:tr h="829575">
                <a:tc>
                  <a:txBody>
                    <a:bodyPr/>
                    <a:lstStyle/>
                    <a:p>
                      <a:pPr indent="0" lvl="0" marL="0" rtl="0" algn="l">
                        <a:spcBef>
                          <a:spcPts val="0"/>
                        </a:spcBef>
                        <a:spcAft>
                          <a:spcPts val="0"/>
                        </a:spcAft>
                        <a:buNone/>
                      </a:pPr>
                      <a:r>
                        <a:rPr b="1" lang="en">
                          <a:solidFill>
                            <a:schemeClr val="dk2"/>
                          </a:solidFill>
                          <a:latin typeface="Manrope"/>
                          <a:ea typeface="Manrope"/>
                          <a:cs typeface="Manrope"/>
                          <a:sym typeface="Manrope"/>
                        </a:rPr>
                        <a:t>Injury Severity</a:t>
                      </a:r>
                      <a:endParaRPr b="1">
                        <a:solidFill>
                          <a:schemeClr val="dk2"/>
                        </a:solidFill>
                        <a:latin typeface="Manrope"/>
                        <a:ea typeface="Manrope"/>
                        <a:cs typeface="Manrope"/>
                        <a:sym typeface="Manrope"/>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2"/>
                          </a:solidFill>
                          <a:latin typeface="Manrope"/>
                          <a:ea typeface="Manrope"/>
                          <a:cs typeface="Manrope"/>
                          <a:sym typeface="Manrope"/>
                        </a:rPr>
                        <a:t>Total Number </a:t>
                      </a:r>
                      <a:endParaRPr b="1">
                        <a:solidFill>
                          <a:schemeClr val="dk2"/>
                        </a:solidFill>
                        <a:latin typeface="Manrope"/>
                        <a:ea typeface="Manrope"/>
                        <a:cs typeface="Manrope"/>
                        <a:sym typeface="Manrope"/>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428400">
                <a:tc>
                  <a:txBody>
                    <a:bodyPr/>
                    <a:lstStyle/>
                    <a:p>
                      <a:pPr indent="0" lvl="0" marL="0" rtl="0" algn="l">
                        <a:spcBef>
                          <a:spcPts val="0"/>
                        </a:spcBef>
                        <a:spcAft>
                          <a:spcPts val="0"/>
                        </a:spcAft>
                        <a:buNone/>
                      </a:pPr>
                      <a:r>
                        <a:rPr lang="en">
                          <a:solidFill>
                            <a:schemeClr val="dk2"/>
                          </a:solidFill>
                          <a:latin typeface="Manrope"/>
                          <a:ea typeface="Manrope"/>
                          <a:cs typeface="Manrope"/>
                          <a:sym typeface="Manrope"/>
                        </a:rPr>
                        <a:t>Incident</a:t>
                      </a:r>
                      <a:r>
                        <a:rPr lang="en">
                          <a:solidFill>
                            <a:schemeClr val="dk2"/>
                          </a:solidFill>
                          <a:latin typeface="Manrope"/>
                          <a:ea typeface="Manrope"/>
                          <a:cs typeface="Manrope"/>
                          <a:sym typeface="Manrope"/>
                        </a:rPr>
                        <a:t> (1)</a:t>
                      </a:r>
                      <a:endParaRPr>
                        <a:solidFill>
                          <a:schemeClr val="dk2"/>
                        </a:solidFill>
                        <a:latin typeface="Manrope"/>
                        <a:ea typeface="Manrope"/>
                        <a:cs typeface="Manrope"/>
                        <a:sym typeface="Manrope"/>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Manrope"/>
                          <a:ea typeface="Manrope"/>
                          <a:cs typeface="Manrope"/>
                          <a:sym typeface="Manrope"/>
                        </a:rPr>
                        <a:t>2219</a:t>
                      </a:r>
                      <a:endParaRPr>
                        <a:solidFill>
                          <a:schemeClr val="dk2"/>
                        </a:solidFill>
                        <a:latin typeface="Manrope"/>
                        <a:ea typeface="Manrope"/>
                        <a:cs typeface="Manrope"/>
                        <a:sym typeface="Manrope"/>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428400">
                <a:tc>
                  <a:txBody>
                    <a:bodyPr/>
                    <a:lstStyle/>
                    <a:p>
                      <a:pPr indent="0" lvl="0" marL="0" rtl="0" algn="l">
                        <a:spcBef>
                          <a:spcPts val="0"/>
                        </a:spcBef>
                        <a:spcAft>
                          <a:spcPts val="0"/>
                        </a:spcAft>
                        <a:buNone/>
                      </a:pPr>
                      <a:r>
                        <a:rPr lang="en">
                          <a:solidFill>
                            <a:schemeClr val="dk2"/>
                          </a:solidFill>
                          <a:latin typeface="Manrope"/>
                          <a:ea typeface="Manrope"/>
                          <a:cs typeface="Manrope"/>
                          <a:sym typeface="Manrope"/>
                        </a:rPr>
                        <a:t>Non-Fatal</a:t>
                      </a:r>
                      <a:r>
                        <a:rPr lang="en">
                          <a:solidFill>
                            <a:schemeClr val="dk2"/>
                          </a:solidFill>
                          <a:latin typeface="Manrope"/>
                          <a:ea typeface="Manrope"/>
                          <a:cs typeface="Manrope"/>
                          <a:sym typeface="Manrope"/>
                        </a:rPr>
                        <a:t> (2)</a:t>
                      </a:r>
                      <a:endParaRPr>
                        <a:solidFill>
                          <a:schemeClr val="dk2"/>
                        </a:solidFill>
                        <a:latin typeface="Manrope"/>
                        <a:ea typeface="Manrope"/>
                        <a:cs typeface="Manrope"/>
                        <a:sym typeface="Manrope"/>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Manrope"/>
                          <a:ea typeface="Manrope"/>
                          <a:cs typeface="Manrope"/>
                          <a:sym typeface="Manrope"/>
                        </a:rPr>
                        <a:t>66561</a:t>
                      </a:r>
                      <a:endParaRPr>
                        <a:solidFill>
                          <a:schemeClr val="dk2"/>
                        </a:solidFill>
                        <a:latin typeface="Manrope"/>
                        <a:ea typeface="Manrope"/>
                        <a:cs typeface="Manrope"/>
                        <a:sym typeface="Manrope"/>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428400">
                <a:tc>
                  <a:txBody>
                    <a:bodyPr/>
                    <a:lstStyle/>
                    <a:p>
                      <a:pPr indent="0" lvl="0" marL="0" rtl="0" algn="l">
                        <a:spcBef>
                          <a:spcPts val="0"/>
                        </a:spcBef>
                        <a:spcAft>
                          <a:spcPts val="0"/>
                        </a:spcAft>
                        <a:buNone/>
                      </a:pPr>
                      <a:r>
                        <a:rPr lang="en">
                          <a:solidFill>
                            <a:schemeClr val="dk2"/>
                          </a:solidFill>
                          <a:latin typeface="Manrope"/>
                          <a:ea typeface="Manrope"/>
                          <a:cs typeface="Manrope"/>
                          <a:sym typeface="Manrope"/>
                        </a:rPr>
                        <a:t>Fatal </a:t>
                      </a:r>
                      <a:r>
                        <a:rPr lang="en">
                          <a:solidFill>
                            <a:schemeClr val="dk2"/>
                          </a:solidFill>
                          <a:latin typeface="Manrope"/>
                          <a:ea typeface="Manrope"/>
                          <a:cs typeface="Manrope"/>
                          <a:sym typeface="Manrope"/>
                        </a:rPr>
                        <a:t>(3)</a:t>
                      </a:r>
                      <a:endParaRPr>
                        <a:solidFill>
                          <a:schemeClr val="dk2"/>
                        </a:solidFill>
                        <a:latin typeface="Manrope"/>
                        <a:ea typeface="Manrope"/>
                        <a:cs typeface="Manrope"/>
                        <a:sym typeface="Manrope"/>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Manrope"/>
                          <a:ea typeface="Manrope"/>
                          <a:cs typeface="Manrope"/>
                          <a:sym typeface="Manrope"/>
                        </a:rPr>
                        <a:t>17523</a:t>
                      </a:r>
                      <a:endParaRPr>
                        <a:solidFill>
                          <a:schemeClr val="dk2"/>
                        </a:solidFill>
                        <a:latin typeface="Manrope"/>
                        <a:ea typeface="Manrope"/>
                        <a:cs typeface="Manrope"/>
                        <a:sym typeface="Manrope"/>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428400">
                <a:tc>
                  <a:txBody>
                    <a:bodyPr/>
                    <a:lstStyle/>
                    <a:p>
                      <a:pPr indent="0" lvl="0" marL="0" rtl="0" algn="l">
                        <a:spcBef>
                          <a:spcPts val="0"/>
                        </a:spcBef>
                        <a:spcAft>
                          <a:spcPts val="0"/>
                        </a:spcAft>
                        <a:buNone/>
                      </a:pPr>
                      <a:r>
                        <a:rPr lang="en">
                          <a:solidFill>
                            <a:schemeClr val="dk2"/>
                          </a:solidFill>
                          <a:latin typeface="Manrope"/>
                          <a:ea typeface="Manrope"/>
                          <a:cs typeface="Manrope"/>
                          <a:sym typeface="Manrope"/>
                        </a:rPr>
                        <a:t>Unavailable (0)</a:t>
                      </a:r>
                      <a:endParaRPr>
                        <a:solidFill>
                          <a:schemeClr val="dk2"/>
                        </a:solidFill>
                        <a:latin typeface="Manrope"/>
                        <a:ea typeface="Manrope"/>
                        <a:cs typeface="Manrope"/>
                        <a:sym typeface="Manrope"/>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Manrope"/>
                          <a:ea typeface="Manrope"/>
                          <a:cs typeface="Manrope"/>
                          <a:sym typeface="Manrope"/>
                        </a:rPr>
                        <a:t> 979</a:t>
                      </a:r>
                      <a:endParaRPr>
                        <a:solidFill>
                          <a:schemeClr val="dk2"/>
                        </a:solidFill>
                        <a:latin typeface="Manrope"/>
                        <a:ea typeface="Manrope"/>
                        <a:cs typeface="Manrope"/>
                        <a:sym typeface="Manrope"/>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pic>
        <p:nvPicPr>
          <p:cNvPr id="371" name="Google Shape;371;p44"/>
          <p:cNvPicPr preferRelativeResize="0"/>
          <p:nvPr/>
        </p:nvPicPr>
        <p:blipFill>
          <a:blip r:embed="rId4">
            <a:alphaModFix/>
          </a:blip>
          <a:stretch>
            <a:fillRect/>
          </a:stretch>
        </p:blipFill>
        <p:spPr>
          <a:xfrm>
            <a:off x="4665450" y="1294425"/>
            <a:ext cx="4047899" cy="3810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5"/>
          <p:cNvSpPr txBox="1"/>
          <p:nvPr>
            <p:ph type="title"/>
          </p:nvPr>
        </p:nvSpPr>
        <p:spPr>
          <a:xfrm>
            <a:off x="713100" y="53940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Numerical Predictors</a:t>
            </a:r>
            <a:endParaRPr/>
          </a:p>
        </p:txBody>
      </p:sp>
      <p:sp>
        <p:nvSpPr>
          <p:cNvPr id="377" name="Google Shape;377;p45"/>
          <p:cNvSpPr txBox="1"/>
          <p:nvPr>
            <p:ph idx="4294967295" type="subTitle"/>
          </p:nvPr>
        </p:nvSpPr>
        <p:spPr>
          <a:xfrm>
            <a:off x="1798700" y="2474625"/>
            <a:ext cx="2996700" cy="597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2300">
                <a:solidFill>
                  <a:schemeClr val="dk2"/>
                </a:solidFill>
                <a:latin typeface="Manrope"/>
                <a:ea typeface="Manrope"/>
                <a:cs typeface="Manrope"/>
                <a:sym typeface="Manrope"/>
              </a:rPr>
              <a:t>Number of plane(s) involved</a:t>
            </a:r>
            <a:endParaRPr b="1" sz="2300">
              <a:solidFill>
                <a:schemeClr val="dk2"/>
              </a:solidFill>
              <a:latin typeface="Manrope"/>
              <a:ea typeface="Manrope"/>
              <a:cs typeface="Manrope"/>
              <a:sym typeface="Manrope"/>
            </a:endParaRPr>
          </a:p>
        </p:txBody>
      </p:sp>
      <p:sp>
        <p:nvSpPr>
          <p:cNvPr id="378" name="Google Shape;378;p45"/>
          <p:cNvSpPr txBox="1"/>
          <p:nvPr>
            <p:ph idx="4294967295" type="subTitle"/>
          </p:nvPr>
        </p:nvSpPr>
        <p:spPr>
          <a:xfrm>
            <a:off x="6235450" y="2750325"/>
            <a:ext cx="2759100" cy="351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2100">
                <a:solidFill>
                  <a:schemeClr val="dk2"/>
                </a:solidFill>
                <a:latin typeface="Manrope"/>
                <a:ea typeface="Manrope"/>
                <a:cs typeface="Manrope"/>
                <a:sym typeface="Manrope"/>
              </a:rPr>
              <a:t>Num</a:t>
            </a:r>
            <a:r>
              <a:rPr b="1" lang="en" sz="2100">
                <a:solidFill>
                  <a:schemeClr val="dk2"/>
                </a:solidFill>
                <a:latin typeface="Manrope"/>
                <a:ea typeface="Manrope"/>
                <a:cs typeface="Manrope"/>
                <a:sym typeface="Manrope"/>
              </a:rPr>
              <a:t>ber of engines</a:t>
            </a:r>
            <a:endParaRPr b="1" sz="2100">
              <a:solidFill>
                <a:schemeClr val="dk2"/>
              </a:solidFill>
              <a:latin typeface="Manrope"/>
              <a:ea typeface="Manrope"/>
              <a:cs typeface="Manrope"/>
              <a:sym typeface="Manrope"/>
            </a:endParaRPr>
          </a:p>
        </p:txBody>
      </p:sp>
      <p:sp>
        <p:nvSpPr>
          <p:cNvPr id="379" name="Google Shape;379;p45"/>
          <p:cNvSpPr/>
          <p:nvPr/>
        </p:nvSpPr>
        <p:spPr>
          <a:xfrm>
            <a:off x="713098" y="2471510"/>
            <a:ext cx="971400" cy="971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5"/>
          <p:cNvSpPr/>
          <p:nvPr/>
        </p:nvSpPr>
        <p:spPr>
          <a:xfrm>
            <a:off x="5073648" y="2440116"/>
            <a:ext cx="971400" cy="971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 name="Google Shape;381;p45"/>
          <p:cNvGrpSpPr/>
          <p:nvPr/>
        </p:nvGrpSpPr>
        <p:grpSpPr>
          <a:xfrm>
            <a:off x="5345669" y="2691093"/>
            <a:ext cx="427357" cy="469448"/>
            <a:chOff x="6768515" y="2086752"/>
            <a:chExt cx="390244" cy="428719"/>
          </a:xfrm>
        </p:grpSpPr>
        <p:sp>
          <p:nvSpPr>
            <p:cNvPr id="382" name="Google Shape;382;p45"/>
            <p:cNvSpPr/>
            <p:nvPr/>
          </p:nvSpPr>
          <p:spPr>
            <a:xfrm>
              <a:off x="6779954" y="2376344"/>
              <a:ext cx="13947" cy="139128"/>
            </a:xfrm>
            <a:custGeom>
              <a:rect b="b" l="l" r="r" t="t"/>
              <a:pathLst>
                <a:path extrusionOk="0" h="4050" w="406">
                  <a:moveTo>
                    <a:pt x="239" y="1"/>
                  </a:moveTo>
                  <a:cubicBezTo>
                    <a:pt x="120" y="1"/>
                    <a:pt x="48" y="72"/>
                    <a:pt x="48" y="167"/>
                  </a:cubicBezTo>
                  <a:lnTo>
                    <a:pt x="1" y="3882"/>
                  </a:lnTo>
                  <a:cubicBezTo>
                    <a:pt x="1" y="3978"/>
                    <a:pt x="72" y="4049"/>
                    <a:pt x="167" y="4049"/>
                  </a:cubicBezTo>
                  <a:cubicBezTo>
                    <a:pt x="286" y="4049"/>
                    <a:pt x="358" y="3978"/>
                    <a:pt x="358" y="3882"/>
                  </a:cubicBezTo>
                  <a:lnTo>
                    <a:pt x="405" y="167"/>
                  </a:lnTo>
                  <a:cubicBezTo>
                    <a:pt x="405" y="72"/>
                    <a:pt x="334" y="1"/>
                    <a:pt x="2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5"/>
            <p:cNvSpPr/>
            <p:nvPr/>
          </p:nvSpPr>
          <p:spPr>
            <a:xfrm>
              <a:off x="6768515" y="2086752"/>
              <a:ext cx="390244" cy="428719"/>
            </a:xfrm>
            <a:custGeom>
              <a:rect b="b" l="l" r="r" t="t"/>
              <a:pathLst>
                <a:path extrusionOk="0" h="12480" w="11360">
                  <a:moveTo>
                    <a:pt x="2977" y="2263"/>
                  </a:moveTo>
                  <a:lnTo>
                    <a:pt x="2977" y="3096"/>
                  </a:lnTo>
                  <a:lnTo>
                    <a:pt x="2024" y="3096"/>
                  </a:lnTo>
                  <a:lnTo>
                    <a:pt x="2977" y="2263"/>
                  </a:lnTo>
                  <a:close/>
                  <a:moveTo>
                    <a:pt x="2977" y="3477"/>
                  </a:moveTo>
                  <a:lnTo>
                    <a:pt x="2977" y="4311"/>
                  </a:lnTo>
                  <a:lnTo>
                    <a:pt x="2024" y="3477"/>
                  </a:lnTo>
                  <a:close/>
                  <a:moveTo>
                    <a:pt x="4334" y="1644"/>
                  </a:moveTo>
                  <a:lnTo>
                    <a:pt x="4334" y="4930"/>
                  </a:lnTo>
                  <a:lnTo>
                    <a:pt x="3358" y="4930"/>
                  </a:lnTo>
                  <a:cubicBezTo>
                    <a:pt x="3334" y="4930"/>
                    <a:pt x="3334" y="4930"/>
                    <a:pt x="3334" y="4906"/>
                  </a:cubicBezTo>
                  <a:lnTo>
                    <a:pt x="3334" y="1667"/>
                  </a:lnTo>
                  <a:cubicBezTo>
                    <a:pt x="3334" y="1644"/>
                    <a:pt x="3334" y="1644"/>
                    <a:pt x="3358" y="1644"/>
                  </a:cubicBezTo>
                  <a:close/>
                  <a:moveTo>
                    <a:pt x="5358" y="1644"/>
                  </a:moveTo>
                  <a:lnTo>
                    <a:pt x="5358" y="4930"/>
                  </a:lnTo>
                  <a:lnTo>
                    <a:pt x="4692" y="4930"/>
                  </a:lnTo>
                  <a:lnTo>
                    <a:pt x="4692" y="1644"/>
                  </a:lnTo>
                  <a:close/>
                  <a:moveTo>
                    <a:pt x="7764" y="2286"/>
                  </a:moveTo>
                  <a:lnTo>
                    <a:pt x="8288" y="2929"/>
                  </a:lnTo>
                  <a:lnTo>
                    <a:pt x="7692" y="5192"/>
                  </a:lnTo>
                  <a:lnTo>
                    <a:pt x="7597" y="5097"/>
                  </a:lnTo>
                  <a:cubicBezTo>
                    <a:pt x="7454" y="5001"/>
                    <a:pt x="7264" y="4930"/>
                    <a:pt x="7097" y="4930"/>
                  </a:cubicBezTo>
                  <a:lnTo>
                    <a:pt x="7073" y="4930"/>
                  </a:lnTo>
                  <a:lnTo>
                    <a:pt x="7764" y="2286"/>
                  </a:lnTo>
                  <a:close/>
                  <a:moveTo>
                    <a:pt x="1048" y="358"/>
                  </a:moveTo>
                  <a:cubicBezTo>
                    <a:pt x="1143" y="358"/>
                    <a:pt x="1239" y="453"/>
                    <a:pt x="1239" y="548"/>
                  </a:cubicBezTo>
                  <a:lnTo>
                    <a:pt x="1310" y="6025"/>
                  </a:lnTo>
                  <a:cubicBezTo>
                    <a:pt x="1227" y="6049"/>
                    <a:pt x="1137" y="6061"/>
                    <a:pt x="1048" y="6061"/>
                  </a:cubicBezTo>
                  <a:cubicBezTo>
                    <a:pt x="959" y="6061"/>
                    <a:pt x="869" y="6049"/>
                    <a:pt x="786" y="6025"/>
                  </a:cubicBezTo>
                  <a:lnTo>
                    <a:pt x="857" y="548"/>
                  </a:lnTo>
                  <a:cubicBezTo>
                    <a:pt x="857" y="453"/>
                    <a:pt x="929" y="358"/>
                    <a:pt x="1048" y="358"/>
                  </a:cubicBezTo>
                  <a:close/>
                  <a:moveTo>
                    <a:pt x="10526" y="5644"/>
                  </a:moveTo>
                  <a:lnTo>
                    <a:pt x="10955" y="6144"/>
                  </a:lnTo>
                  <a:cubicBezTo>
                    <a:pt x="10979" y="6168"/>
                    <a:pt x="10979" y="6192"/>
                    <a:pt x="10979" y="6216"/>
                  </a:cubicBezTo>
                  <a:cubicBezTo>
                    <a:pt x="10955" y="6216"/>
                    <a:pt x="10955" y="6240"/>
                    <a:pt x="10931" y="6240"/>
                  </a:cubicBezTo>
                  <a:lnTo>
                    <a:pt x="10312" y="6502"/>
                  </a:lnTo>
                  <a:lnTo>
                    <a:pt x="10312" y="6502"/>
                  </a:lnTo>
                  <a:lnTo>
                    <a:pt x="10526" y="5644"/>
                  </a:lnTo>
                  <a:close/>
                  <a:moveTo>
                    <a:pt x="8573" y="3263"/>
                  </a:moveTo>
                  <a:lnTo>
                    <a:pt x="9431" y="4311"/>
                  </a:lnTo>
                  <a:lnTo>
                    <a:pt x="9240" y="5097"/>
                  </a:lnTo>
                  <a:cubicBezTo>
                    <a:pt x="9216" y="5192"/>
                    <a:pt x="9264" y="5287"/>
                    <a:pt x="9383" y="5311"/>
                  </a:cubicBezTo>
                  <a:lnTo>
                    <a:pt x="9407" y="5311"/>
                  </a:lnTo>
                  <a:cubicBezTo>
                    <a:pt x="9502" y="5311"/>
                    <a:pt x="9574" y="5263"/>
                    <a:pt x="9597" y="5192"/>
                  </a:cubicBezTo>
                  <a:lnTo>
                    <a:pt x="9716" y="4668"/>
                  </a:lnTo>
                  <a:lnTo>
                    <a:pt x="10240" y="5287"/>
                  </a:lnTo>
                  <a:lnTo>
                    <a:pt x="9883" y="6692"/>
                  </a:lnTo>
                  <a:lnTo>
                    <a:pt x="9716" y="6764"/>
                  </a:lnTo>
                  <a:cubicBezTo>
                    <a:pt x="9716" y="6764"/>
                    <a:pt x="9693" y="6764"/>
                    <a:pt x="9669" y="6740"/>
                  </a:cubicBezTo>
                  <a:lnTo>
                    <a:pt x="9264" y="6430"/>
                  </a:lnTo>
                  <a:lnTo>
                    <a:pt x="9407" y="5930"/>
                  </a:lnTo>
                  <a:cubicBezTo>
                    <a:pt x="9431" y="5835"/>
                    <a:pt x="9359" y="5740"/>
                    <a:pt x="9264" y="5716"/>
                  </a:cubicBezTo>
                  <a:cubicBezTo>
                    <a:pt x="9248" y="5712"/>
                    <a:pt x="9231" y="5710"/>
                    <a:pt x="9215" y="5710"/>
                  </a:cubicBezTo>
                  <a:cubicBezTo>
                    <a:pt x="9138" y="5710"/>
                    <a:pt x="9069" y="5756"/>
                    <a:pt x="9050" y="5835"/>
                  </a:cubicBezTo>
                  <a:lnTo>
                    <a:pt x="8954" y="6192"/>
                  </a:lnTo>
                  <a:lnTo>
                    <a:pt x="8002" y="5430"/>
                  </a:lnTo>
                  <a:lnTo>
                    <a:pt x="8573" y="3263"/>
                  </a:lnTo>
                  <a:close/>
                  <a:moveTo>
                    <a:pt x="1048" y="0"/>
                  </a:moveTo>
                  <a:cubicBezTo>
                    <a:pt x="738" y="0"/>
                    <a:pt x="476" y="238"/>
                    <a:pt x="476" y="548"/>
                  </a:cubicBezTo>
                  <a:lnTo>
                    <a:pt x="405" y="5954"/>
                  </a:lnTo>
                  <a:cubicBezTo>
                    <a:pt x="357" y="5930"/>
                    <a:pt x="334" y="5906"/>
                    <a:pt x="286" y="5882"/>
                  </a:cubicBezTo>
                  <a:cubicBezTo>
                    <a:pt x="263" y="5877"/>
                    <a:pt x="240" y="5874"/>
                    <a:pt x="216" y="5874"/>
                  </a:cubicBezTo>
                  <a:cubicBezTo>
                    <a:pt x="140" y="5874"/>
                    <a:pt x="66" y="5905"/>
                    <a:pt x="48" y="5978"/>
                  </a:cubicBezTo>
                  <a:cubicBezTo>
                    <a:pt x="0" y="6073"/>
                    <a:pt x="48" y="6192"/>
                    <a:pt x="143" y="6216"/>
                  </a:cubicBezTo>
                  <a:cubicBezTo>
                    <a:pt x="215" y="6263"/>
                    <a:pt x="310" y="6311"/>
                    <a:pt x="405" y="6335"/>
                  </a:cubicBezTo>
                  <a:lnTo>
                    <a:pt x="381" y="7835"/>
                  </a:lnTo>
                  <a:cubicBezTo>
                    <a:pt x="381" y="7930"/>
                    <a:pt x="476" y="8026"/>
                    <a:pt x="572" y="8026"/>
                  </a:cubicBezTo>
                  <a:cubicBezTo>
                    <a:pt x="667" y="8026"/>
                    <a:pt x="762" y="7930"/>
                    <a:pt x="762" y="7835"/>
                  </a:cubicBezTo>
                  <a:lnTo>
                    <a:pt x="762" y="6406"/>
                  </a:lnTo>
                  <a:cubicBezTo>
                    <a:pt x="857" y="6406"/>
                    <a:pt x="953" y="6430"/>
                    <a:pt x="1048" y="6430"/>
                  </a:cubicBezTo>
                  <a:cubicBezTo>
                    <a:pt x="1143" y="6430"/>
                    <a:pt x="1215" y="6406"/>
                    <a:pt x="1310" y="6406"/>
                  </a:cubicBezTo>
                  <a:lnTo>
                    <a:pt x="1405" y="12312"/>
                  </a:lnTo>
                  <a:cubicBezTo>
                    <a:pt x="1405" y="12408"/>
                    <a:pt x="1477" y="12479"/>
                    <a:pt x="1572" y="12479"/>
                  </a:cubicBezTo>
                  <a:cubicBezTo>
                    <a:pt x="1691" y="12479"/>
                    <a:pt x="1762" y="12408"/>
                    <a:pt x="1762" y="12312"/>
                  </a:cubicBezTo>
                  <a:lnTo>
                    <a:pt x="1691" y="6335"/>
                  </a:lnTo>
                  <a:cubicBezTo>
                    <a:pt x="1762" y="6287"/>
                    <a:pt x="1858" y="6263"/>
                    <a:pt x="1953" y="6216"/>
                  </a:cubicBezTo>
                  <a:cubicBezTo>
                    <a:pt x="2048" y="6192"/>
                    <a:pt x="2096" y="6073"/>
                    <a:pt x="2048" y="5978"/>
                  </a:cubicBezTo>
                  <a:cubicBezTo>
                    <a:pt x="2012" y="5905"/>
                    <a:pt x="1948" y="5874"/>
                    <a:pt x="1877" y="5874"/>
                  </a:cubicBezTo>
                  <a:cubicBezTo>
                    <a:pt x="1855" y="5874"/>
                    <a:pt x="1833" y="5877"/>
                    <a:pt x="1810" y="5882"/>
                  </a:cubicBezTo>
                  <a:cubicBezTo>
                    <a:pt x="1762" y="5906"/>
                    <a:pt x="1715" y="5930"/>
                    <a:pt x="1667" y="5954"/>
                  </a:cubicBezTo>
                  <a:lnTo>
                    <a:pt x="1643" y="3620"/>
                  </a:lnTo>
                  <a:lnTo>
                    <a:pt x="1643" y="3620"/>
                  </a:lnTo>
                  <a:lnTo>
                    <a:pt x="2977" y="4787"/>
                  </a:lnTo>
                  <a:lnTo>
                    <a:pt x="2977" y="4906"/>
                  </a:lnTo>
                  <a:cubicBezTo>
                    <a:pt x="2977" y="5120"/>
                    <a:pt x="3144" y="5287"/>
                    <a:pt x="3358" y="5287"/>
                  </a:cubicBezTo>
                  <a:lnTo>
                    <a:pt x="7097" y="5287"/>
                  </a:lnTo>
                  <a:cubicBezTo>
                    <a:pt x="7192" y="5287"/>
                    <a:pt x="7287" y="5335"/>
                    <a:pt x="7359" y="5382"/>
                  </a:cubicBezTo>
                  <a:cubicBezTo>
                    <a:pt x="8835" y="6573"/>
                    <a:pt x="7859" y="5787"/>
                    <a:pt x="9431" y="7026"/>
                  </a:cubicBezTo>
                  <a:cubicBezTo>
                    <a:pt x="9526" y="7097"/>
                    <a:pt x="9621" y="7121"/>
                    <a:pt x="9716" y="7121"/>
                  </a:cubicBezTo>
                  <a:cubicBezTo>
                    <a:pt x="9764" y="7121"/>
                    <a:pt x="9812" y="7121"/>
                    <a:pt x="9859" y="7097"/>
                  </a:cubicBezTo>
                  <a:lnTo>
                    <a:pt x="11074" y="6573"/>
                  </a:lnTo>
                  <a:cubicBezTo>
                    <a:pt x="11193" y="6525"/>
                    <a:pt x="11288" y="6430"/>
                    <a:pt x="11336" y="6287"/>
                  </a:cubicBezTo>
                  <a:cubicBezTo>
                    <a:pt x="11360" y="6168"/>
                    <a:pt x="11336" y="6025"/>
                    <a:pt x="11241" y="5930"/>
                  </a:cubicBezTo>
                  <a:lnTo>
                    <a:pt x="7645" y="1572"/>
                  </a:lnTo>
                  <a:cubicBezTo>
                    <a:pt x="7478" y="1382"/>
                    <a:pt x="7264" y="1262"/>
                    <a:pt x="7002" y="1262"/>
                  </a:cubicBezTo>
                  <a:lnTo>
                    <a:pt x="6859" y="1262"/>
                  </a:lnTo>
                  <a:cubicBezTo>
                    <a:pt x="6740" y="1262"/>
                    <a:pt x="6668" y="1358"/>
                    <a:pt x="6668" y="1453"/>
                  </a:cubicBezTo>
                  <a:cubicBezTo>
                    <a:pt x="6668" y="1548"/>
                    <a:pt x="6740" y="1644"/>
                    <a:pt x="6859" y="1644"/>
                  </a:cubicBezTo>
                  <a:lnTo>
                    <a:pt x="7002" y="1644"/>
                  </a:lnTo>
                  <a:cubicBezTo>
                    <a:pt x="7145" y="1644"/>
                    <a:pt x="7264" y="1691"/>
                    <a:pt x="7359" y="1810"/>
                  </a:cubicBezTo>
                  <a:lnTo>
                    <a:pt x="7478" y="1953"/>
                  </a:lnTo>
                  <a:lnTo>
                    <a:pt x="6716" y="4930"/>
                  </a:lnTo>
                  <a:lnTo>
                    <a:pt x="5716" y="4930"/>
                  </a:lnTo>
                  <a:lnTo>
                    <a:pt x="5716" y="1644"/>
                  </a:lnTo>
                  <a:lnTo>
                    <a:pt x="6120" y="1644"/>
                  </a:lnTo>
                  <a:cubicBezTo>
                    <a:pt x="6216" y="1644"/>
                    <a:pt x="6287" y="1548"/>
                    <a:pt x="6287" y="1453"/>
                  </a:cubicBezTo>
                  <a:cubicBezTo>
                    <a:pt x="6287" y="1358"/>
                    <a:pt x="6216" y="1262"/>
                    <a:pt x="6120" y="1262"/>
                  </a:cubicBezTo>
                  <a:lnTo>
                    <a:pt x="3358" y="1262"/>
                  </a:lnTo>
                  <a:cubicBezTo>
                    <a:pt x="3144" y="1262"/>
                    <a:pt x="2977" y="1453"/>
                    <a:pt x="2977" y="1644"/>
                  </a:cubicBezTo>
                  <a:lnTo>
                    <a:pt x="2977" y="1786"/>
                  </a:lnTo>
                  <a:lnTo>
                    <a:pt x="1643" y="2977"/>
                  </a:lnTo>
                  <a:lnTo>
                    <a:pt x="1596" y="548"/>
                  </a:lnTo>
                  <a:cubicBezTo>
                    <a:pt x="1596" y="238"/>
                    <a:pt x="1358" y="0"/>
                    <a:pt x="10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 name="Google Shape;384;p45"/>
          <p:cNvGrpSpPr/>
          <p:nvPr/>
        </p:nvGrpSpPr>
        <p:grpSpPr>
          <a:xfrm>
            <a:off x="996311" y="2722054"/>
            <a:ext cx="404973" cy="470313"/>
            <a:chOff x="7443438" y="3364597"/>
            <a:chExt cx="369805" cy="429509"/>
          </a:xfrm>
        </p:grpSpPr>
        <p:sp>
          <p:nvSpPr>
            <p:cNvPr id="385" name="Google Shape;385;p45"/>
            <p:cNvSpPr/>
            <p:nvPr/>
          </p:nvSpPr>
          <p:spPr>
            <a:xfrm>
              <a:off x="7561233" y="3461952"/>
              <a:ext cx="82652" cy="95740"/>
            </a:xfrm>
            <a:custGeom>
              <a:rect b="b" l="l" r="r" t="t"/>
              <a:pathLst>
                <a:path extrusionOk="0" h="2787" w="2406">
                  <a:moveTo>
                    <a:pt x="1191" y="429"/>
                  </a:moveTo>
                  <a:cubicBezTo>
                    <a:pt x="1191" y="429"/>
                    <a:pt x="1215" y="453"/>
                    <a:pt x="1215" y="453"/>
                  </a:cubicBezTo>
                  <a:cubicBezTo>
                    <a:pt x="1263" y="524"/>
                    <a:pt x="1310" y="619"/>
                    <a:pt x="1429" y="667"/>
                  </a:cubicBezTo>
                  <a:cubicBezTo>
                    <a:pt x="1470" y="687"/>
                    <a:pt x="1510" y="695"/>
                    <a:pt x="1550" y="695"/>
                  </a:cubicBezTo>
                  <a:cubicBezTo>
                    <a:pt x="1605" y="695"/>
                    <a:pt x="1660" y="681"/>
                    <a:pt x="1715" y="667"/>
                  </a:cubicBezTo>
                  <a:lnTo>
                    <a:pt x="1739" y="667"/>
                  </a:lnTo>
                  <a:cubicBezTo>
                    <a:pt x="1715" y="762"/>
                    <a:pt x="1691" y="881"/>
                    <a:pt x="1739" y="977"/>
                  </a:cubicBezTo>
                  <a:cubicBezTo>
                    <a:pt x="1786" y="1096"/>
                    <a:pt x="1882" y="1143"/>
                    <a:pt x="1953" y="1191"/>
                  </a:cubicBezTo>
                  <a:cubicBezTo>
                    <a:pt x="1953" y="1191"/>
                    <a:pt x="1977" y="1215"/>
                    <a:pt x="2001" y="1215"/>
                  </a:cubicBezTo>
                  <a:cubicBezTo>
                    <a:pt x="1977" y="1239"/>
                    <a:pt x="1953" y="1239"/>
                    <a:pt x="1953" y="1262"/>
                  </a:cubicBezTo>
                  <a:cubicBezTo>
                    <a:pt x="1858" y="1334"/>
                    <a:pt x="1763" y="1405"/>
                    <a:pt x="1739" y="1524"/>
                  </a:cubicBezTo>
                  <a:cubicBezTo>
                    <a:pt x="1691" y="1643"/>
                    <a:pt x="1715" y="1763"/>
                    <a:pt x="1763" y="1858"/>
                  </a:cubicBezTo>
                  <a:cubicBezTo>
                    <a:pt x="1763" y="1882"/>
                    <a:pt x="1786" y="1929"/>
                    <a:pt x="1786" y="1953"/>
                  </a:cubicBezTo>
                  <a:cubicBezTo>
                    <a:pt x="1739" y="1977"/>
                    <a:pt x="1691" y="1977"/>
                    <a:pt x="1667" y="1977"/>
                  </a:cubicBezTo>
                  <a:cubicBezTo>
                    <a:pt x="1572" y="2001"/>
                    <a:pt x="1453" y="2001"/>
                    <a:pt x="1382" y="2072"/>
                  </a:cubicBezTo>
                  <a:cubicBezTo>
                    <a:pt x="1310" y="2144"/>
                    <a:pt x="1263" y="2239"/>
                    <a:pt x="1215" y="2310"/>
                  </a:cubicBezTo>
                  <a:cubicBezTo>
                    <a:pt x="1215" y="2334"/>
                    <a:pt x="1191" y="2334"/>
                    <a:pt x="1191" y="2358"/>
                  </a:cubicBezTo>
                  <a:cubicBezTo>
                    <a:pt x="1191" y="2334"/>
                    <a:pt x="1167" y="2334"/>
                    <a:pt x="1167" y="2310"/>
                  </a:cubicBezTo>
                  <a:cubicBezTo>
                    <a:pt x="1120" y="2239"/>
                    <a:pt x="1072" y="2144"/>
                    <a:pt x="1001" y="2072"/>
                  </a:cubicBezTo>
                  <a:cubicBezTo>
                    <a:pt x="929" y="2001"/>
                    <a:pt x="810" y="2001"/>
                    <a:pt x="715" y="1977"/>
                  </a:cubicBezTo>
                  <a:cubicBezTo>
                    <a:pt x="691" y="1977"/>
                    <a:pt x="643" y="1977"/>
                    <a:pt x="596" y="1953"/>
                  </a:cubicBezTo>
                  <a:cubicBezTo>
                    <a:pt x="620" y="1929"/>
                    <a:pt x="620" y="1882"/>
                    <a:pt x="643" y="1858"/>
                  </a:cubicBezTo>
                  <a:cubicBezTo>
                    <a:pt x="667" y="1763"/>
                    <a:pt x="691" y="1643"/>
                    <a:pt x="667" y="1524"/>
                  </a:cubicBezTo>
                  <a:cubicBezTo>
                    <a:pt x="620" y="1405"/>
                    <a:pt x="524" y="1334"/>
                    <a:pt x="429" y="1262"/>
                  </a:cubicBezTo>
                  <a:cubicBezTo>
                    <a:pt x="429" y="1239"/>
                    <a:pt x="405" y="1239"/>
                    <a:pt x="405" y="1215"/>
                  </a:cubicBezTo>
                  <a:cubicBezTo>
                    <a:pt x="405" y="1215"/>
                    <a:pt x="429" y="1191"/>
                    <a:pt x="429" y="1191"/>
                  </a:cubicBezTo>
                  <a:cubicBezTo>
                    <a:pt x="524" y="1143"/>
                    <a:pt x="596" y="1096"/>
                    <a:pt x="643" y="977"/>
                  </a:cubicBezTo>
                  <a:cubicBezTo>
                    <a:pt x="691" y="881"/>
                    <a:pt x="667" y="762"/>
                    <a:pt x="643" y="667"/>
                  </a:cubicBezTo>
                  <a:lnTo>
                    <a:pt x="667" y="667"/>
                  </a:lnTo>
                  <a:cubicBezTo>
                    <a:pt x="722" y="681"/>
                    <a:pt x="777" y="695"/>
                    <a:pt x="837" y="695"/>
                  </a:cubicBezTo>
                  <a:cubicBezTo>
                    <a:pt x="880" y="695"/>
                    <a:pt x="926" y="687"/>
                    <a:pt x="977" y="667"/>
                  </a:cubicBezTo>
                  <a:cubicBezTo>
                    <a:pt x="1072" y="619"/>
                    <a:pt x="1120" y="524"/>
                    <a:pt x="1167" y="453"/>
                  </a:cubicBezTo>
                  <a:cubicBezTo>
                    <a:pt x="1191" y="453"/>
                    <a:pt x="1191" y="429"/>
                    <a:pt x="1191" y="429"/>
                  </a:cubicBezTo>
                  <a:close/>
                  <a:moveTo>
                    <a:pt x="1191" y="0"/>
                  </a:moveTo>
                  <a:cubicBezTo>
                    <a:pt x="1024" y="0"/>
                    <a:pt x="929" y="143"/>
                    <a:pt x="858" y="262"/>
                  </a:cubicBezTo>
                  <a:cubicBezTo>
                    <a:pt x="858" y="262"/>
                    <a:pt x="834" y="310"/>
                    <a:pt x="834" y="310"/>
                  </a:cubicBezTo>
                  <a:lnTo>
                    <a:pt x="739" y="310"/>
                  </a:lnTo>
                  <a:cubicBezTo>
                    <a:pt x="679" y="298"/>
                    <a:pt x="608" y="280"/>
                    <a:pt x="536" y="280"/>
                  </a:cubicBezTo>
                  <a:cubicBezTo>
                    <a:pt x="465" y="280"/>
                    <a:pt x="393" y="298"/>
                    <a:pt x="334" y="357"/>
                  </a:cubicBezTo>
                  <a:cubicBezTo>
                    <a:pt x="239" y="477"/>
                    <a:pt x="262" y="643"/>
                    <a:pt x="286" y="762"/>
                  </a:cubicBezTo>
                  <a:cubicBezTo>
                    <a:pt x="286" y="786"/>
                    <a:pt x="310" y="810"/>
                    <a:pt x="310" y="834"/>
                  </a:cubicBezTo>
                  <a:cubicBezTo>
                    <a:pt x="286" y="858"/>
                    <a:pt x="262" y="881"/>
                    <a:pt x="239" y="881"/>
                  </a:cubicBezTo>
                  <a:cubicBezTo>
                    <a:pt x="143" y="953"/>
                    <a:pt x="0" y="1048"/>
                    <a:pt x="0" y="1215"/>
                  </a:cubicBezTo>
                  <a:cubicBezTo>
                    <a:pt x="0" y="1358"/>
                    <a:pt x="119" y="1453"/>
                    <a:pt x="215" y="1548"/>
                  </a:cubicBezTo>
                  <a:cubicBezTo>
                    <a:pt x="239" y="1572"/>
                    <a:pt x="286" y="1620"/>
                    <a:pt x="310" y="1643"/>
                  </a:cubicBezTo>
                  <a:cubicBezTo>
                    <a:pt x="310" y="1667"/>
                    <a:pt x="286" y="1715"/>
                    <a:pt x="286" y="1763"/>
                  </a:cubicBezTo>
                  <a:cubicBezTo>
                    <a:pt x="239" y="1882"/>
                    <a:pt x="191" y="2024"/>
                    <a:pt x="286" y="2167"/>
                  </a:cubicBezTo>
                  <a:cubicBezTo>
                    <a:pt x="381" y="2310"/>
                    <a:pt x="548" y="2334"/>
                    <a:pt x="667" y="2334"/>
                  </a:cubicBezTo>
                  <a:cubicBezTo>
                    <a:pt x="691" y="2358"/>
                    <a:pt x="762" y="2358"/>
                    <a:pt x="786" y="2358"/>
                  </a:cubicBezTo>
                  <a:cubicBezTo>
                    <a:pt x="786" y="2382"/>
                    <a:pt x="834" y="2453"/>
                    <a:pt x="858" y="2477"/>
                  </a:cubicBezTo>
                  <a:cubicBezTo>
                    <a:pt x="905" y="2596"/>
                    <a:pt x="1001" y="2787"/>
                    <a:pt x="1191" y="2787"/>
                  </a:cubicBezTo>
                  <a:cubicBezTo>
                    <a:pt x="1382" y="2787"/>
                    <a:pt x="1477" y="2596"/>
                    <a:pt x="1548" y="2477"/>
                  </a:cubicBezTo>
                  <a:cubicBezTo>
                    <a:pt x="1548" y="2453"/>
                    <a:pt x="1596" y="2382"/>
                    <a:pt x="1620" y="2358"/>
                  </a:cubicBezTo>
                  <a:cubicBezTo>
                    <a:pt x="1620" y="2358"/>
                    <a:pt x="1691" y="2358"/>
                    <a:pt x="1715" y="2334"/>
                  </a:cubicBezTo>
                  <a:cubicBezTo>
                    <a:pt x="1858" y="2334"/>
                    <a:pt x="2025" y="2310"/>
                    <a:pt x="2096" y="2167"/>
                  </a:cubicBezTo>
                  <a:cubicBezTo>
                    <a:pt x="2191" y="2024"/>
                    <a:pt x="2144" y="1882"/>
                    <a:pt x="2096" y="1763"/>
                  </a:cubicBezTo>
                  <a:cubicBezTo>
                    <a:pt x="2096" y="1715"/>
                    <a:pt x="2072" y="1667"/>
                    <a:pt x="2072" y="1643"/>
                  </a:cubicBezTo>
                  <a:cubicBezTo>
                    <a:pt x="2096" y="1620"/>
                    <a:pt x="2144" y="1572"/>
                    <a:pt x="2191" y="1548"/>
                  </a:cubicBezTo>
                  <a:cubicBezTo>
                    <a:pt x="2287" y="1453"/>
                    <a:pt x="2406" y="1358"/>
                    <a:pt x="2406" y="1215"/>
                  </a:cubicBezTo>
                  <a:cubicBezTo>
                    <a:pt x="2406" y="1048"/>
                    <a:pt x="2263" y="953"/>
                    <a:pt x="2144" y="881"/>
                  </a:cubicBezTo>
                  <a:cubicBezTo>
                    <a:pt x="2120" y="881"/>
                    <a:pt x="2096" y="858"/>
                    <a:pt x="2072" y="834"/>
                  </a:cubicBezTo>
                  <a:cubicBezTo>
                    <a:pt x="2096" y="810"/>
                    <a:pt x="2096" y="786"/>
                    <a:pt x="2096" y="762"/>
                  </a:cubicBezTo>
                  <a:cubicBezTo>
                    <a:pt x="2120" y="643"/>
                    <a:pt x="2168" y="477"/>
                    <a:pt x="2048" y="357"/>
                  </a:cubicBezTo>
                  <a:cubicBezTo>
                    <a:pt x="1989" y="298"/>
                    <a:pt x="1917" y="280"/>
                    <a:pt x="1846" y="280"/>
                  </a:cubicBezTo>
                  <a:cubicBezTo>
                    <a:pt x="1775" y="280"/>
                    <a:pt x="1703" y="298"/>
                    <a:pt x="1644" y="310"/>
                  </a:cubicBezTo>
                  <a:lnTo>
                    <a:pt x="1572" y="310"/>
                  </a:lnTo>
                  <a:cubicBezTo>
                    <a:pt x="1548" y="310"/>
                    <a:pt x="1525" y="262"/>
                    <a:pt x="1525" y="262"/>
                  </a:cubicBezTo>
                  <a:cubicBezTo>
                    <a:pt x="1453" y="143"/>
                    <a:pt x="1358" y="0"/>
                    <a:pt x="1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5"/>
            <p:cNvSpPr/>
            <p:nvPr/>
          </p:nvSpPr>
          <p:spPr>
            <a:xfrm>
              <a:off x="7443438" y="3364597"/>
              <a:ext cx="369805" cy="429509"/>
            </a:xfrm>
            <a:custGeom>
              <a:rect b="b" l="l" r="r" t="t"/>
              <a:pathLst>
                <a:path extrusionOk="0" h="12503" w="10765">
                  <a:moveTo>
                    <a:pt x="8240" y="1739"/>
                  </a:moveTo>
                  <a:lnTo>
                    <a:pt x="8502" y="1834"/>
                  </a:lnTo>
                  <a:cubicBezTo>
                    <a:pt x="8573" y="1858"/>
                    <a:pt x="8597" y="1929"/>
                    <a:pt x="8573" y="2001"/>
                  </a:cubicBezTo>
                  <a:cubicBezTo>
                    <a:pt x="8526" y="2096"/>
                    <a:pt x="8454" y="2263"/>
                    <a:pt x="8407" y="2334"/>
                  </a:cubicBezTo>
                  <a:cubicBezTo>
                    <a:pt x="8389" y="2388"/>
                    <a:pt x="8331" y="2415"/>
                    <a:pt x="8283" y="2415"/>
                  </a:cubicBezTo>
                  <a:cubicBezTo>
                    <a:pt x="8267" y="2415"/>
                    <a:pt x="8252" y="2412"/>
                    <a:pt x="8240" y="2406"/>
                  </a:cubicBezTo>
                  <a:lnTo>
                    <a:pt x="8049" y="2287"/>
                  </a:lnTo>
                  <a:cubicBezTo>
                    <a:pt x="8145" y="2120"/>
                    <a:pt x="8192" y="1929"/>
                    <a:pt x="8240" y="1739"/>
                  </a:cubicBezTo>
                  <a:close/>
                  <a:moveTo>
                    <a:pt x="4930" y="10431"/>
                  </a:moveTo>
                  <a:lnTo>
                    <a:pt x="4930" y="10741"/>
                  </a:lnTo>
                  <a:cubicBezTo>
                    <a:pt x="4930" y="10764"/>
                    <a:pt x="4930" y="10788"/>
                    <a:pt x="4906" y="10788"/>
                  </a:cubicBezTo>
                  <a:lnTo>
                    <a:pt x="4334" y="10788"/>
                  </a:lnTo>
                  <a:cubicBezTo>
                    <a:pt x="4334" y="10788"/>
                    <a:pt x="4311" y="10764"/>
                    <a:pt x="4311" y="10741"/>
                  </a:cubicBezTo>
                  <a:lnTo>
                    <a:pt x="4311" y="10431"/>
                  </a:lnTo>
                  <a:close/>
                  <a:moveTo>
                    <a:pt x="2143" y="0"/>
                  </a:moveTo>
                  <a:cubicBezTo>
                    <a:pt x="1500" y="0"/>
                    <a:pt x="977" y="524"/>
                    <a:pt x="977" y="1143"/>
                  </a:cubicBezTo>
                  <a:lnTo>
                    <a:pt x="977" y="1429"/>
                  </a:lnTo>
                  <a:cubicBezTo>
                    <a:pt x="977" y="1763"/>
                    <a:pt x="1072" y="2120"/>
                    <a:pt x="1262" y="2429"/>
                  </a:cubicBezTo>
                  <a:cubicBezTo>
                    <a:pt x="1334" y="2525"/>
                    <a:pt x="1358" y="2644"/>
                    <a:pt x="1358" y="2763"/>
                  </a:cubicBezTo>
                  <a:cubicBezTo>
                    <a:pt x="1358" y="3144"/>
                    <a:pt x="1072" y="3430"/>
                    <a:pt x="691" y="3453"/>
                  </a:cubicBezTo>
                  <a:cubicBezTo>
                    <a:pt x="310" y="3477"/>
                    <a:pt x="0" y="3787"/>
                    <a:pt x="0" y="4168"/>
                  </a:cubicBezTo>
                  <a:lnTo>
                    <a:pt x="0" y="9121"/>
                  </a:lnTo>
                  <a:cubicBezTo>
                    <a:pt x="0" y="9836"/>
                    <a:pt x="595" y="10431"/>
                    <a:pt x="1310" y="10431"/>
                  </a:cubicBezTo>
                  <a:lnTo>
                    <a:pt x="3930" y="10431"/>
                  </a:lnTo>
                  <a:lnTo>
                    <a:pt x="3930" y="10741"/>
                  </a:lnTo>
                  <a:cubicBezTo>
                    <a:pt x="3930" y="10979"/>
                    <a:pt x="4120" y="11145"/>
                    <a:pt x="4334" y="11145"/>
                  </a:cubicBezTo>
                  <a:lnTo>
                    <a:pt x="4430" y="11145"/>
                  </a:lnTo>
                  <a:lnTo>
                    <a:pt x="4430" y="11241"/>
                  </a:lnTo>
                  <a:cubicBezTo>
                    <a:pt x="4430" y="11336"/>
                    <a:pt x="4358" y="11407"/>
                    <a:pt x="4263" y="11407"/>
                  </a:cubicBezTo>
                  <a:lnTo>
                    <a:pt x="2453" y="11407"/>
                  </a:lnTo>
                  <a:cubicBezTo>
                    <a:pt x="2143" y="11407"/>
                    <a:pt x="1905" y="11646"/>
                    <a:pt x="1905" y="11955"/>
                  </a:cubicBezTo>
                  <a:cubicBezTo>
                    <a:pt x="1905" y="12265"/>
                    <a:pt x="2143" y="12503"/>
                    <a:pt x="2453" y="12503"/>
                  </a:cubicBezTo>
                  <a:lnTo>
                    <a:pt x="6501" y="12503"/>
                  </a:lnTo>
                  <a:cubicBezTo>
                    <a:pt x="6597" y="12503"/>
                    <a:pt x="6692" y="12408"/>
                    <a:pt x="6692" y="12312"/>
                  </a:cubicBezTo>
                  <a:cubicBezTo>
                    <a:pt x="6692" y="12217"/>
                    <a:pt x="6597" y="12146"/>
                    <a:pt x="6501" y="12146"/>
                  </a:cubicBezTo>
                  <a:lnTo>
                    <a:pt x="2453" y="12146"/>
                  </a:lnTo>
                  <a:cubicBezTo>
                    <a:pt x="2358" y="12146"/>
                    <a:pt x="2262" y="12050"/>
                    <a:pt x="2262" y="11955"/>
                  </a:cubicBezTo>
                  <a:cubicBezTo>
                    <a:pt x="2262" y="11860"/>
                    <a:pt x="2358" y="11765"/>
                    <a:pt x="2453" y="11765"/>
                  </a:cubicBezTo>
                  <a:lnTo>
                    <a:pt x="4263" y="11765"/>
                  </a:lnTo>
                  <a:cubicBezTo>
                    <a:pt x="4573" y="11765"/>
                    <a:pt x="4811" y="11526"/>
                    <a:pt x="4811" y="11241"/>
                  </a:cubicBezTo>
                  <a:lnTo>
                    <a:pt x="4811" y="11145"/>
                  </a:lnTo>
                  <a:lnTo>
                    <a:pt x="4906" y="11145"/>
                  </a:lnTo>
                  <a:cubicBezTo>
                    <a:pt x="5120" y="11145"/>
                    <a:pt x="5311" y="10979"/>
                    <a:pt x="5311" y="10741"/>
                  </a:cubicBezTo>
                  <a:lnTo>
                    <a:pt x="5311" y="10431"/>
                  </a:lnTo>
                  <a:lnTo>
                    <a:pt x="7930" y="10431"/>
                  </a:lnTo>
                  <a:cubicBezTo>
                    <a:pt x="8669" y="10431"/>
                    <a:pt x="9240" y="9836"/>
                    <a:pt x="9240" y="9121"/>
                  </a:cubicBezTo>
                  <a:lnTo>
                    <a:pt x="9240" y="8502"/>
                  </a:lnTo>
                  <a:cubicBezTo>
                    <a:pt x="9240" y="8383"/>
                    <a:pt x="9145" y="8312"/>
                    <a:pt x="9050" y="8312"/>
                  </a:cubicBezTo>
                  <a:cubicBezTo>
                    <a:pt x="8954" y="8312"/>
                    <a:pt x="8883" y="8383"/>
                    <a:pt x="8883" y="8502"/>
                  </a:cubicBezTo>
                  <a:lnTo>
                    <a:pt x="8883" y="9121"/>
                  </a:lnTo>
                  <a:cubicBezTo>
                    <a:pt x="8883" y="9645"/>
                    <a:pt x="8454" y="10050"/>
                    <a:pt x="7930" y="10050"/>
                  </a:cubicBezTo>
                  <a:lnTo>
                    <a:pt x="4811" y="10050"/>
                  </a:lnTo>
                  <a:lnTo>
                    <a:pt x="4811" y="6168"/>
                  </a:lnTo>
                  <a:cubicBezTo>
                    <a:pt x="5668" y="6025"/>
                    <a:pt x="6287" y="4763"/>
                    <a:pt x="6287" y="3930"/>
                  </a:cubicBezTo>
                  <a:cubicBezTo>
                    <a:pt x="6287" y="3168"/>
                    <a:pt x="5787" y="2501"/>
                    <a:pt x="5025" y="2310"/>
                  </a:cubicBezTo>
                  <a:cubicBezTo>
                    <a:pt x="5009" y="2306"/>
                    <a:pt x="4992" y="2304"/>
                    <a:pt x="4976" y="2304"/>
                  </a:cubicBezTo>
                  <a:cubicBezTo>
                    <a:pt x="4899" y="2304"/>
                    <a:pt x="4830" y="2350"/>
                    <a:pt x="4811" y="2429"/>
                  </a:cubicBezTo>
                  <a:cubicBezTo>
                    <a:pt x="4787" y="2548"/>
                    <a:pt x="4834" y="2644"/>
                    <a:pt x="4954" y="2668"/>
                  </a:cubicBezTo>
                  <a:cubicBezTo>
                    <a:pt x="5525" y="2810"/>
                    <a:pt x="5930" y="3334"/>
                    <a:pt x="5930" y="3930"/>
                  </a:cubicBezTo>
                  <a:cubicBezTo>
                    <a:pt x="5930" y="4311"/>
                    <a:pt x="5763" y="4787"/>
                    <a:pt x="5525" y="5168"/>
                  </a:cubicBezTo>
                  <a:cubicBezTo>
                    <a:pt x="5263" y="5597"/>
                    <a:pt x="4930" y="5835"/>
                    <a:pt x="4620" y="5835"/>
                  </a:cubicBezTo>
                  <a:cubicBezTo>
                    <a:pt x="4311" y="5835"/>
                    <a:pt x="4001" y="5597"/>
                    <a:pt x="3715" y="5168"/>
                  </a:cubicBezTo>
                  <a:cubicBezTo>
                    <a:pt x="3477" y="4787"/>
                    <a:pt x="3310" y="4311"/>
                    <a:pt x="3310" y="3930"/>
                  </a:cubicBezTo>
                  <a:cubicBezTo>
                    <a:pt x="3310" y="3334"/>
                    <a:pt x="3715" y="2810"/>
                    <a:pt x="4311" y="2668"/>
                  </a:cubicBezTo>
                  <a:cubicBezTo>
                    <a:pt x="4406" y="2644"/>
                    <a:pt x="4453" y="2525"/>
                    <a:pt x="4430" y="2429"/>
                  </a:cubicBezTo>
                  <a:cubicBezTo>
                    <a:pt x="4410" y="2350"/>
                    <a:pt x="4341" y="2304"/>
                    <a:pt x="4264" y="2304"/>
                  </a:cubicBezTo>
                  <a:cubicBezTo>
                    <a:pt x="4248" y="2304"/>
                    <a:pt x="4232" y="2306"/>
                    <a:pt x="4215" y="2310"/>
                  </a:cubicBezTo>
                  <a:cubicBezTo>
                    <a:pt x="3477" y="2501"/>
                    <a:pt x="2953" y="3168"/>
                    <a:pt x="2953" y="3930"/>
                  </a:cubicBezTo>
                  <a:cubicBezTo>
                    <a:pt x="2953" y="4763"/>
                    <a:pt x="3572" y="6025"/>
                    <a:pt x="4430" y="6168"/>
                  </a:cubicBezTo>
                  <a:lnTo>
                    <a:pt x="4430" y="10050"/>
                  </a:lnTo>
                  <a:lnTo>
                    <a:pt x="1310" y="10050"/>
                  </a:lnTo>
                  <a:cubicBezTo>
                    <a:pt x="786" y="10050"/>
                    <a:pt x="381" y="9645"/>
                    <a:pt x="381" y="9121"/>
                  </a:cubicBezTo>
                  <a:lnTo>
                    <a:pt x="381" y="4168"/>
                  </a:lnTo>
                  <a:cubicBezTo>
                    <a:pt x="381" y="3977"/>
                    <a:pt x="524" y="3834"/>
                    <a:pt x="715" y="3811"/>
                  </a:cubicBezTo>
                  <a:cubicBezTo>
                    <a:pt x="1286" y="3787"/>
                    <a:pt x="1715" y="3334"/>
                    <a:pt x="1715" y="2763"/>
                  </a:cubicBezTo>
                  <a:cubicBezTo>
                    <a:pt x="1715" y="2572"/>
                    <a:pt x="1667" y="2406"/>
                    <a:pt x="1572" y="2239"/>
                  </a:cubicBezTo>
                  <a:cubicBezTo>
                    <a:pt x="1429" y="1977"/>
                    <a:pt x="1358" y="1715"/>
                    <a:pt x="1358" y="1429"/>
                  </a:cubicBezTo>
                  <a:lnTo>
                    <a:pt x="1358" y="1143"/>
                  </a:lnTo>
                  <a:cubicBezTo>
                    <a:pt x="1358" y="715"/>
                    <a:pt x="1715" y="381"/>
                    <a:pt x="2143" y="358"/>
                  </a:cubicBezTo>
                  <a:lnTo>
                    <a:pt x="7121" y="358"/>
                  </a:lnTo>
                  <a:cubicBezTo>
                    <a:pt x="7549" y="381"/>
                    <a:pt x="7883" y="715"/>
                    <a:pt x="7883" y="1143"/>
                  </a:cubicBezTo>
                  <a:cubicBezTo>
                    <a:pt x="7859" y="1358"/>
                    <a:pt x="7978" y="1715"/>
                    <a:pt x="7668" y="2239"/>
                  </a:cubicBezTo>
                  <a:cubicBezTo>
                    <a:pt x="7573" y="2406"/>
                    <a:pt x="7525" y="2572"/>
                    <a:pt x="7525" y="2763"/>
                  </a:cubicBezTo>
                  <a:cubicBezTo>
                    <a:pt x="7525" y="3334"/>
                    <a:pt x="7978" y="3787"/>
                    <a:pt x="8526" y="3811"/>
                  </a:cubicBezTo>
                  <a:cubicBezTo>
                    <a:pt x="8716" y="3834"/>
                    <a:pt x="8883" y="3977"/>
                    <a:pt x="8883" y="4168"/>
                  </a:cubicBezTo>
                  <a:lnTo>
                    <a:pt x="8883" y="7764"/>
                  </a:lnTo>
                  <a:cubicBezTo>
                    <a:pt x="8883" y="7859"/>
                    <a:pt x="8954" y="7954"/>
                    <a:pt x="9050" y="7954"/>
                  </a:cubicBezTo>
                  <a:cubicBezTo>
                    <a:pt x="9169" y="7954"/>
                    <a:pt x="9240" y="7859"/>
                    <a:pt x="9240" y="7764"/>
                  </a:cubicBezTo>
                  <a:lnTo>
                    <a:pt x="9240" y="4168"/>
                  </a:lnTo>
                  <a:cubicBezTo>
                    <a:pt x="9240" y="3787"/>
                    <a:pt x="8931" y="3477"/>
                    <a:pt x="8550" y="3453"/>
                  </a:cubicBezTo>
                  <a:cubicBezTo>
                    <a:pt x="8192" y="3430"/>
                    <a:pt x="7883" y="3144"/>
                    <a:pt x="7883" y="2763"/>
                  </a:cubicBezTo>
                  <a:cubicBezTo>
                    <a:pt x="7883" y="2715"/>
                    <a:pt x="7907" y="2668"/>
                    <a:pt x="7907" y="2620"/>
                  </a:cubicBezTo>
                  <a:lnTo>
                    <a:pt x="8049" y="2715"/>
                  </a:lnTo>
                  <a:cubicBezTo>
                    <a:pt x="8124" y="2760"/>
                    <a:pt x="8209" y="2782"/>
                    <a:pt x="8293" y="2782"/>
                  </a:cubicBezTo>
                  <a:cubicBezTo>
                    <a:pt x="8476" y="2782"/>
                    <a:pt x="8658" y="2680"/>
                    <a:pt x="8740" y="2501"/>
                  </a:cubicBezTo>
                  <a:lnTo>
                    <a:pt x="8764" y="2477"/>
                  </a:lnTo>
                  <a:lnTo>
                    <a:pt x="9169" y="2691"/>
                  </a:lnTo>
                  <a:cubicBezTo>
                    <a:pt x="9431" y="2810"/>
                    <a:pt x="9597" y="3096"/>
                    <a:pt x="9597" y="3382"/>
                  </a:cubicBezTo>
                  <a:lnTo>
                    <a:pt x="9597" y="6025"/>
                  </a:lnTo>
                  <a:cubicBezTo>
                    <a:pt x="9597" y="6335"/>
                    <a:pt x="9859" y="6597"/>
                    <a:pt x="10169" y="6597"/>
                  </a:cubicBezTo>
                  <a:cubicBezTo>
                    <a:pt x="10502" y="6597"/>
                    <a:pt x="10764" y="6335"/>
                    <a:pt x="10764" y="6025"/>
                  </a:cubicBezTo>
                  <a:lnTo>
                    <a:pt x="10764" y="3572"/>
                  </a:lnTo>
                  <a:cubicBezTo>
                    <a:pt x="10764" y="3477"/>
                    <a:pt x="10669" y="3382"/>
                    <a:pt x="10574" y="3382"/>
                  </a:cubicBezTo>
                  <a:cubicBezTo>
                    <a:pt x="10478" y="3382"/>
                    <a:pt x="10383" y="3477"/>
                    <a:pt x="10383" y="3572"/>
                  </a:cubicBezTo>
                  <a:lnTo>
                    <a:pt x="10383" y="6025"/>
                  </a:lnTo>
                  <a:cubicBezTo>
                    <a:pt x="10383" y="6144"/>
                    <a:pt x="10288" y="6240"/>
                    <a:pt x="10169" y="6240"/>
                  </a:cubicBezTo>
                  <a:cubicBezTo>
                    <a:pt x="10050" y="6240"/>
                    <a:pt x="9955" y="6144"/>
                    <a:pt x="9955" y="6025"/>
                  </a:cubicBezTo>
                  <a:lnTo>
                    <a:pt x="9955" y="3382"/>
                  </a:lnTo>
                  <a:cubicBezTo>
                    <a:pt x="9955" y="2953"/>
                    <a:pt x="9716" y="2548"/>
                    <a:pt x="9312" y="2358"/>
                  </a:cubicBezTo>
                  <a:lnTo>
                    <a:pt x="8907" y="2144"/>
                  </a:lnTo>
                  <a:cubicBezTo>
                    <a:pt x="9026" y="1882"/>
                    <a:pt x="8883" y="1572"/>
                    <a:pt x="8621" y="1477"/>
                  </a:cubicBezTo>
                  <a:lnTo>
                    <a:pt x="8264" y="1358"/>
                  </a:lnTo>
                  <a:lnTo>
                    <a:pt x="8264" y="1143"/>
                  </a:lnTo>
                  <a:cubicBezTo>
                    <a:pt x="8264" y="524"/>
                    <a:pt x="7740" y="0"/>
                    <a:pt x="71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5"/>
            <p:cNvSpPr/>
            <p:nvPr/>
          </p:nvSpPr>
          <p:spPr>
            <a:xfrm>
              <a:off x="7661027" y="3560921"/>
              <a:ext cx="53212" cy="12298"/>
            </a:xfrm>
            <a:custGeom>
              <a:rect b="b" l="l" r="r" t="t"/>
              <a:pathLst>
                <a:path extrusionOk="0" h="358" w="1549">
                  <a:moveTo>
                    <a:pt x="191" y="1"/>
                  </a:moveTo>
                  <a:cubicBezTo>
                    <a:pt x="96" y="1"/>
                    <a:pt x="1" y="72"/>
                    <a:pt x="1" y="191"/>
                  </a:cubicBezTo>
                  <a:cubicBezTo>
                    <a:pt x="1" y="287"/>
                    <a:pt x="96" y="358"/>
                    <a:pt x="191" y="358"/>
                  </a:cubicBezTo>
                  <a:lnTo>
                    <a:pt x="1358" y="358"/>
                  </a:lnTo>
                  <a:cubicBezTo>
                    <a:pt x="1453" y="358"/>
                    <a:pt x="1549" y="287"/>
                    <a:pt x="1549" y="191"/>
                  </a:cubicBezTo>
                  <a:cubicBezTo>
                    <a:pt x="1549" y="72"/>
                    <a:pt x="1453" y="1"/>
                    <a:pt x="13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5"/>
            <p:cNvSpPr/>
            <p:nvPr/>
          </p:nvSpPr>
          <p:spPr>
            <a:xfrm>
              <a:off x="7661027" y="3586308"/>
              <a:ext cx="53212" cy="13123"/>
            </a:xfrm>
            <a:custGeom>
              <a:rect b="b" l="l" r="r" t="t"/>
              <a:pathLst>
                <a:path extrusionOk="0" h="382" w="1549">
                  <a:moveTo>
                    <a:pt x="191" y="0"/>
                  </a:moveTo>
                  <a:cubicBezTo>
                    <a:pt x="96" y="0"/>
                    <a:pt x="1" y="95"/>
                    <a:pt x="1" y="191"/>
                  </a:cubicBezTo>
                  <a:cubicBezTo>
                    <a:pt x="1" y="286"/>
                    <a:pt x="96" y="381"/>
                    <a:pt x="191" y="381"/>
                  </a:cubicBezTo>
                  <a:lnTo>
                    <a:pt x="1358" y="381"/>
                  </a:lnTo>
                  <a:cubicBezTo>
                    <a:pt x="1453" y="381"/>
                    <a:pt x="1549" y="286"/>
                    <a:pt x="1549" y="191"/>
                  </a:cubicBezTo>
                  <a:cubicBezTo>
                    <a:pt x="1549" y="95"/>
                    <a:pt x="1453" y="0"/>
                    <a:pt x="13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5"/>
            <p:cNvSpPr/>
            <p:nvPr/>
          </p:nvSpPr>
          <p:spPr>
            <a:xfrm>
              <a:off x="7661027" y="3611660"/>
              <a:ext cx="53212" cy="13123"/>
            </a:xfrm>
            <a:custGeom>
              <a:rect b="b" l="l" r="r" t="t"/>
              <a:pathLst>
                <a:path extrusionOk="0" h="382" w="1549">
                  <a:moveTo>
                    <a:pt x="191" y="0"/>
                  </a:moveTo>
                  <a:cubicBezTo>
                    <a:pt x="96" y="0"/>
                    <a:pt x="1" y="96"/>
                    <a:pt x="1" y="191"/>
                  </a:cubicBezTo>
                  <a:cubicBezTo>
                    <a:pt x="1" y="286"/>
                    <a:pt x="96" y="381"/>
                    <a:pt x="191" y="381"/>
                  </a:cubicBezTo>
                  <a:lnTo>
                    <a:pt x="1358" y="381"/>
                  </a:lnTo>
                  <a:cubicBezTo>
                    <a:pt x="1453" y="381"/>
                    <a:pt x="1549" y="286"/>
                    <a:pt x="1549" y="191"/>
                  </a:cubicBezTo>
                  <a:cubicBezTo>
                    <a:pt x="1549" y="96"/>
                    <a:pt x="1453" y="0"/>
                    <a:pt x="13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5"/>
            <p:cNvSpPr/>
            <p:nvPr/>
          </p:nvSpPr>
          <p:spPr>
            <a:xfrm>
              <a:off x="7480230" y="3538833"/>
              <a:ext cx="40948" cy="93301"/>
            </a:xfrm>
            <a:custGeom>
              <a:rect b="b" l="l" r="r" t="t"/>
              <a:pathLst>
                <a:path extrusionOk="0" h="2716" w="1192">
                  <a:moveTo>
                    <a:pt x="382" y="1"/>
                  </a:moveTo>
                  <a:cubicBezTo>
                    <a:pt x="167" y="1"/>
                    <a:pt x="1" y="168"/>
                    <a:pt x="1" y="382"/>
                  </a:cubicBezTo>
                  <a:lnTo>
                    <a:pt x="1" y="1192"/>
                  </a:lnTo>
                  <a:cubicBezTo>
                    <a:pt x="1" y="1311"/>
                    <a:pt x="72" y="1382"/>
                    <a:pt x="167" y="1382"/>
                  </a:cubicBezTo>
                  <a:cubicBezTo>
                    <a:pt x="263" y="1382"/>
                    <a:pt x="358" y="1311"/>
                    <a:pt x="358" y="1192"/>
                  </a:cubicBezTo>
                  <a:lnTo>
                    <a:pt x="358" y="382"/>
                  </a:lnTo>
                  <a:cubicBezTo>
                    <a:pt x="358" y="358"/>
                    <a:pt x="358" y="358"/>
                    <a:pt x="382" y="358"/>
                  </a:cubicBezTo>
                  <a:lnTo>
                    <a:pt x="810" y="358"/>
                  </a:lnTo>
                  <a:cubicBezTo>
                    <a:pt x="810" y="358"/>
                    <a:pt x="834" y="358"/>
                    <a:pt x="834" y="382"/>
                  </a:cubicBezTo>
                  <a:lnTo>
                    <a:pt x="834" y="2335"/>
                  </a:lnTo>
                  <a:lnTo>
                    <a:pt x="358" y="2335"/>
                  </a:lnTo>
                  <a:lnTo>
                    <a:pt x="358" y="1930"/>
                  </a:lnTo>
                  <a:cubicBezTo>
                    <a:pt x="358" y="1835"/>
                    <a:pt x="263" y="1763"/>
                    <a:pt x="167" y="1763"/>
                  </a:cubicBezTo>
                  <a:cubicBezTo>
                    <a:pt x="72" y="1763"/>
                    <a:pt x="1" y="1835"/>
                    <a:pt x="1" y="1930"/>
                  </a:cubicBezTo>
                  <a:lnTo>
                    <a:pt x="1" y="2335"/>
                  </a:lnTo>
                  <a:cubicBezTo>
                    <a:pt x="1" y="2525"/>
                    <a:pt x="167" y="2716"/>
                    <a:pt x="382" y="2716"/>
                  </a:cubicBezTo>
                  <a:lnTo>
                    <a:pt x="810" y="2716"/>
                  </a:lnTo>
                  <a:cubicBezTo>
                    <a:pt x="1025" y="2716"/>
                    <a:pt x="1191" y="2525"/>
                    <a:pt x="1191" y="2335"/>
                  </a:cubicBezTo>
                  <a:lnTo>
                    <a:pt x="1191" y="382"/>
                  </a:lnTo>
                  <a:cubicBezTo>
                    <a:pt x="1191" y="168"/>
                    <a:pt x="1025" y="1"/>
                    <a:pt x="8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91" name="Google Shape;391;p45"/>
          <p:cNvPicPr preferRelativeResize="0"/>
          <p:nvPr/>
        </p:nvPicPr>
        <p:blipFill>
          <a:blip r:embed="rId3">
            <a:alphaModFix/>
          </a:blip>
          <a:stretch>
            <a:fillRect/>
          </a:stretch>
        </p:blipFill>
        <p:spPr>
          <a:xfrm>
            <a:off x="6439050" y="3442904"/>
            <a:ext cx="2351875" cy="1230025"/>
          </a:xfrm>
          <a:prstGeom prst="rect">
            <a:avLst/>
          </a:prstGeom>
          <a:noFill/>
          <a:ln>
            <a:noFill/>
          </a:ln>
        </p:spPr>
      </p:pic>
      <p:pic>
        <p:nvPicPr>
          <p:cNvPr id="392" name="Google Shape;392;p45"/>
          <p:cNvPicPr preferRelativeResize="0"/>
          <p:nvPr/>
        </p:nvPicPr>
        <p:blipFill>
          <a:blip r:embed="rId4">
            <a:alphaModFix/>
          </a:blip>
          <a:stretch>
            <a:fillRect/>
          </a:stretch>
        </p:blipFill>
        <p:spPr>
          <a:xfrm>
            <a:off x="2815699" y="3442900"/>
            <a:ext cx="1396975" cy="1159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6"/>
          <p:cNvSpPr txBox="1"/>
          <p:nvPr>
            <p:ph type="title"/>
          </p:nvPr>
        </p:nvSpPr>
        <p:spPr>
          <a:xfrm>
            <a:off x="136650" y="65375"/>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Fatality Rate</a:t>
            </a:r>
            <a:endParaRPr/>
          </a:p>
        </p:txBody>
      </p:sp>
      <p:pic>
        <p:nvPicPr>
          <p:cNvPr id="398" name="Google Shape;398;p46"/>
          <p:cNvPicPr preferRelativeResize="0"/>
          <p:nvPr/>
        </p:nvPicPr>
        <p:blipFill rotWithShape="1">
          <a:blip r:embed="rId3">
            <a:alphaModFix/>
          </a:blip>
          <a:srcRect b="18215" l="3174" r="2056" t="16283"/>
          <a:stretch/>
        </p:blipFill>
        <p:spPr>
          <a:xfrm rot="647233">
            <a:off x="6685067" y="2231205"/>
            <a:ext cx="4748444" cy="1736642"/>
          </a:xfrm>
          <a:prstGeom prst="rect">
            <a:avLst/>
          </a:prstGeom>
          <a:noFill/>
          <a:ln>
            <a:noFill/>
          </a:ln>
        </p:spPr>
      </p:pic>
      <p:pic>
        <p:nvPicPr>
          <p:cNvPr id="399" name="Google Shape;399;p46"/>
          <p:cNvPicPr preferRelativeResize="0"/>
          <p:nvPr/>
        </p:nvPicPr>
        <p:blipFill>
          <a:blip r:embed="rId4">
            <a:alphaModFix/>
          </a:blip>
          <a:stretch>
            <a:fillRect/>
          </a:stretch>
        </p:blipFill>
        <p:spPr>
          <a:xfrm>
            <a:off x="384575" y="980759"/>
            <a:ext cx="6179924" cy="4084216"/>
          </a:xfrm>
          <a:prstGeom prst="rect">
            <a:avLst/>
          </a:prstGeom>
          <a:noFill/>
          <a:ln>
            <a:noFill/>
          </a:ln>
        </p:spPr>
      </p:pic>
      <p:pic>
        <p:nvPicPr>
          <p:cNvPr id="400" name="Google Shape;400;p46"/>
          <p:cNvPicPr preferRelativeResize="0"/>
          <p:nvPr/>
        </p:nvPicPr>
        <p:blipFill>
          <a:blip r:embed="rId5">
            <a:alphaModFix/>
          </a:blip>
          <a:stretch>
            <a:fillRect/>
          </a:stretch>
        </p:blipFill>
        <p:spPr>
          <a:xfrm>
            <a:off x="2968450" y="241125"/>
            <a:ext cx="5521025" cy="649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7"/>
          <p:cNvSpPr txBox="1"/>
          <p:nvPr>
            <p:ph type="title"/>
          </p:nvPr>
        </p:nvSpPr>
        <p:spPr>
          <a:xfrm>
            <a:off x="713100" y="15840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Categorical</a:t>
            </a:r>
            <a:r>
              <a:rPr lang="en"/>
              <a:t> Predictors</a:t>
            </a:r>
            <a:endParaRPr/>
          </a:p>
        </p:txBody>
      </p:sp>
      <p:sp>
        <p:nvSpPr>
          <p:cNvPr id="406" name="Google Shape;406;p47"/>
          <p:cNvSpPr txBox="1"/>
          <p:nvPr>
            <p:ph idx="4294967295" type="subTitle"/>
          </p:nvPr>
        </p:nvSpPr>
        <p:spPr>
          <a:xfrm>
            <a:off x="1645038" y="945450"/>
            <a:ext cx="2511900" cy="4656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b="1" lang="en">
                <a:solidFill>
                  <a:schemeClr val="dk2"/>
                </a:solidFill>
                <a:latin typeface="Manrope"/>
                <a:ea typeface="Manrope"/>
                <a:cs typeface="Manrope"/>
                <a:sym typeface="Manrope"/>
              </a:rPr>
              <a:t>Investigation Type</a:t>
            </a:r>
            <a:endParaRPr b="1">
              <a:solidFill>
                <a:schemeClr val="dk2"/>
              </a:solidFill>
              <a:latin typeface="Manrope"/>
              <a:ea typeface="Manrope"/>
              <a:cs typeface="Manrope"/>
              <a:sym typeface="Manrope"/>
            </a:endParaRPr>
          </a:p>
        </p:txBody>
      </p:sp>
      <p:sp>
        <p:nvSpPr>
          <p:cNvPr id="407" name="Google Shape;407;p47"/>
          <p:cNvSpPr txBox="1"/>
          <p:nvPr>
            <p:ph idx="4294967295" type="subTitle"/>
          </p:nvPr>
        </p:nvSpPr>
        <p:spPr>
          <a:xfrm>
            <a:off x="4987038" y="945450"/>
            <a:ext cx="2511900" cy="4656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b="1" lang="en">
                <a:solidFill>
                  <a:schemeClr val="dk2"/>
                </a:solidFill>
                <a:latin typeface="Manrope"/>
                <a:ea typeface="Manrope"/>
                <a:cs typeface="Manrope"/>
                <a:sym typeface="Manrope"/>
              </a:rPr>
              <a:t>Make</a:t>
            </a:r>
            <a:endParaRPr b="1">
              <a:solidFill>
                <a:schemeClr val="dk2"/>
              </a:solidFill>
              <a:latin typeface="Manrope"/>
              <a:ea typeface="Manrope"/>
              <a:cs typeface="Manrope"/>
              <a:sym typeface="Manrope"/>
            </a:endParaRPr>
          </a:p>
        </p:txBody>
      </p:sp>
      <p:pic>
        <p:nvPicPr>
          <p:cNvPr id="408" name="Google Shape;408;p47"/>
          <p:cNvPicPr preferRelativeResize="0"/>
          <p:nvPr/>
        </p:nvPicPr>
        <p:blipFill>
          <a:blip r:embed="rId3">
            <a:alphaModFix/>
          </a:blip>
          <a:stretch>
            <a:fillRect/>
          </a:stretch>
        </p:blipFill>
        <p:spPr>
          <a:xfrm>
            <a:off x="1580875" y="1792038"/>
            <a:ext cx="2640225" cy="2640225"/>
          </a:xfrm>
          <a:prstGeom prst="rect">
            <a:avLst/>
          </a:prstGeom>
          <a:noFill/>
          <a:ln>
            <a:noFill/>
          </a:ln>
        </p:spPr>
      </p:pic>
      <p:pic>
        <p:nvPicPr>
          <p:cNvPr id="409" name="Google Shape;409;p47"/>
          <p:cNvPicPr preferRelativeResize="0"/>
          <p:nvPr/>
        </p:nvPicPr>
        <p:blipFill>
          <a:blip r:embed="rId4">
            <a:alphaModFix/>
          </a:blip>
          <a:stretch>
            <a:fillRect/>
          </a:stretch>
        </p:blipFill>
        <p:spPr>
          <a:xfrm>
            <a:off x="4922887" y="1805438"/>
            <a:ext cx="2640225" cy="2640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8"/>
          <p:cNvSpPr txBox="1"/>
          <p:nvPr>
            <p:ph type="title"/>
          </p:nvPr>
        </p:nvSpPr>
        <p:spPr>
          <a:xfrm>
            <a:off x="713100" y="539400"/>
            <a:ext cx="5418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Categorical Predictors</a:t>
            </a:r>
            <a:endParaRPr/>
          </a:p>
        </p:txBody>
      </p:sp>
      <p:sp>
        <p:nvSpPr>
          <p:cNvPr id="415" name="Google Shape;415;p48"/>
          <p:cNvSpPr txBox="1"/>
          <p:nvPr>
            <p:ph idx="4294967295" type="subTitle"/>
          </p:nvPr>
        </p:nvSpPr>
        <p:spPr>
          <a:xfrm>
            <a:off x="7042675" y="1780350"/>
            <a:ext cx="1446900" cy="4656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solidFill>
                  <a:schemeClr val="dk2"/>
                </a:solidFill>
                <a:latin typeface="Manrope"/>
                <a:ea typeface="Manrope"/>
                <a:cs typeface="Manrope"/>
                <a:sym typeface="Manrope"/>
              </a:rPr>
              <a:t>Event Year</a:t>
            </a:r>
            <a:endParaRPr>
              <a:solidFill>
                <a:schemeClr val="dk2"/>
              </a:solidFill>
              <a:latin typeface="Manrope"/>
              <a:ea typeface="Manrope"/>
              <a:cs typeface="Manrope"/>
              <a:sym typeface="Manrope"/>
            </a:endParaRPr>
          </a:p>
        </p:txBody>
      </p:sp>
      <p:sp>
        <p:nvSpPr>
          <p:cNvPr id="416" name="Google Shape;416;p48"/>
          <p:cNvSpPr txBox="1"/>
          <p:nvPr>
            <p:ph idx="4294967295" type="subTitle"/>
          </p:nvPr>
        </p:nvSpPr>
        <p:spPr>
          <a:xfrm>
            <a:off x="6510163" y="2245950"/>
            <a:ext cx="2511900" cy="4656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solidFill>
                  <a:schemeClr val="dk2"/>
                </a:solidFill>
                <a:latin typeface="Manrope"/>
                <a:ea typeface="Manrope"/>
                <a:cs typeface="Manrope"/>
                <a:sym typeface="Manrope"/>
              </a:rPr>
              <a:t>Amateur Built</a:t>
            </a:r>
            <a:endParaRPr>
              <a:solidFill>
                <a:schemeClr val="dk2"/>
              </a:solidFill>
              <a:latin typeface="Manrope"/>
              <a:ea typeface="Manrope"/>
              <a:cs typeface="Manrope"/>
              <a:sym typeface="Manrope"/>
            </a:endParaRPr>
          </a:p>
        </p:txBody>
      </p:sp>
      <p:sp>
        <p:nvSpPr>
          <p:cNvPr id="417" name="Google Shape;417;p48"/>
          <p:cNvSpPr txBox="1"/>
          <p:nvPr>
            <p:ph idx="4294967295" type="subTitle"/>
          </p:nvPr>
        </p:nvSpPr>
        <p:spPr>
          <a:xfrm>
            <a:off x="6510163" y="2703875"/>
            <a:ext cx="2511900" cy="4656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solidFill>
                  <a:schemeClr val="dk2"/>
                </a:solidFill>
                <a:latin typeface="Manrope"/>
                <a:ea typeface="Manrope"/>
                <a:cs typeface="Manrope"/>
                <a:sym typeface="Manrope"/>
              </a:rPr>
              <a:t>Engine Type</a:t>
            </a:r>
            <a:endParaRPr>
              <a:solidFill>
                <a:schemeClr val="dk2"/>
              </a:solidFill>
              <a:latin typeface="Manrope"/>
              <a:ea typeface="Manrope"/>
              <a:cs typeface="Manrope"/>
              <a:sym typeface="Manrope"/>
            </a:endParaRPr>
          </a:p>
        </p:txBody>
      </p:sp>
      <p:sp>
        <p:nvSpPr>
          <p:cNvPr id="418" name="Google Shape;418;p48"/>
          <p:cNvSpPr txBox="1"/>
          <p:nvPr>
            <p:ph idx="4294967295" type="subTitle"/>
          </p:nvPr>
        </p:nvSpPr>
        <p:spPr>
          <a:xfrm>
            <a:off x="6510175" y="3169475"/>
            <a:ext cx="2511900" cy="4656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solidFill>
                  <a:schemeClr val="dk2"/>
                </a:solidFill>
                <a:latin typeface="Manrope"/>
                <a:ea typeface="Manrope"/>
                <a:cs typeface="Manrope"/>
                <a:sym typeface="Manrope"/>
              </a:rPr>
              <a:t>Weather Conditions</a:t>
            </a:r>
            <a:endParaRPr>
              <a:solidFill>
                <a:schemeClr val="dk2"/>
              </a:solidFill>
              <a:latin typeface="Manrope"/>
              <a:ea typeface="Manrope"/>
              <a:cs typeface="Manrope"/>
              <a:sym typeface="Manrope"/>
            </a:endParaRPr>
          </a:p>
        </p:txBody>
      </p:sp>
      <p:sp>
        <p:nvSpPr>
          <p:cNvPr id="419" name="Google Shape;419;p48"/>
          <p:cNvSpPr txBox="1"/>
          <p:nvPr>
            <p:ph idx="4294967295" type="subTitle"/>
          </p:nvPr>
        </p:nvSpPr>
        <p:spPr>
          <a:xfrm>
            <a:off x="6537176" y="3627400"/>
            <a:ext cx="2457900" cy="4557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solidFill>
                  <a:schemeClr val="dk2"/>
                </a:solidFill>
                <a:latin typeface="Manrope"/>
                <a:ea typeface="Manrope"/>
                <a:cs typeface="Manrope"/>
                <a:sym typeface="Manrope"/>
              </a:rPr>
              <a:t>Purpose of Fight</a:t>
            </a:r>
            <a:endParaRPr>
              <a:solidFill>
                <a:schemeClr val="dk2"/>
              </a:solidFill>
              <a:latin typeface="Manrope"/>
              <a:ea typeface="Manrope"/>
              <a:cs typeface="Manrope"/>
              <a:sym typeface="Manrope"/>
            </a:endParaRPr>
          </a:p>
        </p:txBody>
      </p:sp>
      <p:graphicFrame>
        <p:nvGraphicFramePr>
          <p:cNvPr id="420" name="Google Shape;420;p48"/>
          <p:cNvGraphicFramePr/>
          <p:nvPr/>
        </p:nvGraphicFramePr>
        <p:xfrm>
          <a:off x="809925" y="1780355"/>
          <a:ext cx="3000000" cy="3000000"/>
        </p:xfrm>
        <a:graphic>
          <a:graphicData uri="http://schemas.openxmlformats.org/drawingml/2006/table">
            <a:tbl>
              <a:tblPr>
                <a:noFill/>
                <a:tableStyleId>{1877C766-81D8-42D6-A730-52E6FCD5E918}</a:tableStyleId>
              </a:tblPr>
              <a:tblGrid>
                <a:gridCol w="1484925"/>
                <a:gridCol w="928850"/>
              </a:tblGrid>
              <a:tr h="578325">
                <a:tc>
                  <a:txBody>
                    <a:bodyPr/>
                    <a:lstStyle/>
                    <a:p>
                      <a:pPr indent="0" lvl="0" marL="0" rtl="0" algn="l">
                        <a:spcBef>
                          <a:spcPts val="0"/>
                        </a:spcBef>
                        <a:spcAft>
                          <a:spcPts val="0"/>
                        </a:spcAft>
                        <a:buNone/>
                      </a:pPr>
                      <a:r>
                        <a:rPr b="1" lang="en" sz="1300">
                          <a:solidFill>
                            <a:schemeClr val="dk2"/>
                          </a:solidFill>
                          <a:latin typeface="Manrope"/>
                          <a:ea typeface="Manrope"/>
                          <a:cs typeface="Manrope"/>
                          <a:sym typeface="Manrope"/>
                        </a:rPr>
                        <a:t>Phase of Flight</a:t>
                      </a:r>
                      <a:endParaRPr b="1" sz="1300">
                        <a:solidFill>
                          <a:schemeClr val="dk2"/>
                        </a:solidFill>
                        <a:latin typeface="Manrope"/>
                        <a:ea typeface="Manrope"/>
                        <a:cs typeface="Manrope"/>
                        <a:sym typeface="Manrop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300">
                          <a:solidFill>
                            <a:schemeClr val="dk2"/>
                          </a:solidFill>
                          <a:latin typeface="Manrope"/>
                          <a:ea typeface="Manrope"/>
                          <a:cs typeface="Manrope"/>
                          <a:sym typeface="Manrope"/>
                        </a:rPr>
                        <a:t>Phase Number</a:t>
                      </a:r>
                      <a:endParaRPr b="1" sz="1300">
                        <a:solidFill>
                          <a:schemeClr val="dk2"/>
                        </a:solidFill>
                        <a:latin typeface="Manrope"/>
                        <a:ea typeface="Manrope"/>
                        <a:cs typeface="Manrope"/>
                        <a:sym typeface="Manrop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5525">
                <a:tc>
                  <a:txBody>
                    <a:bodyPr/>
                    <a:lstStyle/>
                    <a:p>
                      <a:pPr indent="0" lvl="0" marL="0" rtl="0" algn="l">
                        <a:spcBef>
                          <a:spcPts val="0"/>
                        </a:spcBef>
                        <a:spcAft>
                          <a:spcPts val="0"/>
                        </a:spcAft>
                        <a:buNone/>
                      </a:pPr>
                      <a:r>
                        <a:rPr lang="en" sz="1300">
                          <a:solidFill>
                            <a:schemeClr val="dk2"/>
                          </a:solidFill>
                          <a:latin typeface="Manrope"/>
                          <a:ea typeface="Manrope"/>
                          <a:cs typeface="Manrope"/>
                          <a:sym typeface="Manrope"/>
                        </a:rPr>
                        <a:t>Taxi/Standing</a:t>
                      </a:r>
                      <a:endParaRPr sz="1300">
                        <a:solidFill>
                          <a:schemeClr val="dk2"/>
                        </a:solidFill>
                        <a:latin typeface="Manrope"/>
                        <a:ea typeface="Manrope"/>
                        <a:cs typeface="Manrope"/>
                        <a:sym typeface="Manrop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dk2"/>
                          </a:solidFill>
                          <a:latin typeface="Manrope"/>
                          <a:ea typeface="Manrope"/>
                          <a:cs typeface="Manrope"/>
                          <a:sym typeface="Manrope"/>
                        </a:rPr>
                        <a:t>1</a:t>
                      </a:r>
                      <a:endParaRPr sz="1300">
                        <a:solidFill>
                          <a:schemeClr val="dk2"/>
                        </a:solidFill>
                        <a:latin typeface="Manrope"/>
                        <a:ea typeface="Manrope"/>
                        <a:cs typeface="Manrope"/>
                        <a:sym typeface="Manrop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5525">
                <a:tc>
                  <a:txBody>
                    <a:bodyPr/>
                    <a:lstStyle/>
                    <a:p>
                      <a:pPr indent="0" lvl="0" marL="0" rtl="0" algn="l">
                        <a:spcBef>
                          <a:spcPts val="0"/>
                        </a:spcBef>
                        <a:spcAft>
                          <a:spcPts val="0"/>
                        </a:spcAft>
                        <a:buNone/>
                      </a:pPr>
                      <a:r>
                        <a:rPr lang="en" sz="1300">
                          <a:solidFill>
                            <a:schemeClr val="dk2"/>
                          </a:solidFill>
                          <a:latin typeface="Manrope"/>
                          <a:ea typeface="Manrope"/>
                          <a:cs typeface="Manrope"/>
                          <a:sym typeface="Manrope"/>
                        </a:rPr>
                        <a:t>Takeoff/Landing</a:t>
                      </a:r>
                      <a:endParaRPr sz="1300">
                        <a:solidFill>
                          <a:schemeClr val="dk2"/>
                        </a:solidFill>
                        <a:latin typeface="Manrope"/>
                        <a:ea typeface="Manrope"/>
                        <a:cs typeface="Manrope"/>
                        <a:sym typeface="Manrop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dk2"/>
                          </a:solidFill>
                          <a:latin typeface="Manrope"/>
                          <a:ea typeface="Manrope"/>
                          <a:cs typeface="Manrope"/>
                          <a:sym typeface="Manrope"/>
                        </a:rPr>
                        <a:t>2</a:t>
                      </a:r>
                      <a:endParaRPr sz="1300">
                        <a:solidFill>
                          <a:schemeClr val="dk2"/>
                        </a:solidFill>
                        <a:latin typeface="Manrope"/>
                        <a:ea typeface="Manrope"/>
                        <a:cs typeface="Manrope"/>
                        <a:sym typeface="Manrop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74700">
                <a:tc>
                  <a:txBody>
                    <a:bodyPr/>
                    <a:lstStyle/>
                    <a:p>
                      <a:pPr indent="0" lvl="0" marL="0" rtl="0" algn="l">
                        <a:spcBef>
                          <a:spcPts val="0"/>
                        </a:spcBef>
                        <a:spcAft>
                          <a:spcPts val="0"/>
                        </a:spcAft>
                        <a:buNone/>
                      </a:pPr>
                      <a:r>
                        <a:rPr lang="en" sz="1300">
                          <a:solidFill>
                            <a:schemeClr val="dk2"/>
                          </a:solidFill>
                          <a:latin typeface="Manrope"/>
                          <a:ea typeface="Manrope"/>
                          <a:cs typeface="Manrope"/>
                          <a:sym typeface="Manrope"/>
                        </a:rPr>
                        <a:t>Climb/Descent/</a:t>
                      </a:r>
                      <a:endParaRPr sz="1300">
                        <a:solidFill>
                          <a:schemeClr val="dk2"/>
                        </a:solidFill>
                        <a:latin typeface="Manrope"/>
                        <a:ea typeface="Manrope"/>
                        <a:cs typeface="Manrope"/>
                        <a:sym typeface="Manrope"/>
                      </a:endParaRPr>
                    </a:p>
                    <a:p>
                      <a:pPr indent="0" lvl="0" marL="0" rtl="0" algn="l">
                        <a:spcBef>
                          <a:spcPts val="0"/>
                        </a:spcBef>
                        <a:spcAft>
                          <a:spcPts val="0"/>
                        </a:spcAft>
                        <a:buNone/>
                      </a:pPr>
                      <a:r>
                        <a:rPr lang="en" sz="1300">
                          <a:solidFill>
                            <a:schemeClr val="dk2"/>
                          </a:solidFill>
                          <a:latin typeface="Manrope"/>
                          <a:ea typeface="Manrope"/>
                          <a:cs typeface="Manrope"/>
                          <a:sym typeface="Manrope"/>
                        </a:rPr>
                        <a:t>Approach/</a:t>
                      </a:r>
                      <a:endParaRPr sz="1300">
                        <a:solidFill>
                          <a:schemeClr val="dk2"/>
                        </a:solidFill>
                        <a:latin typeface="Manrope"/>
                        <a:ea typeface="Manrope"/>
                        <a:cs typeface="Manrope"/>
                        <a:sym typeface="Manrope"/>
                      </a:endParaRPr>
                    </a:p>
                    <a:p>
                      <a:pPr indent="0" lvl="0" marL="0" rtl="0" algn="l">
                        <a:spcBef>
                          <a:spcPts val="0"/>
                        </a:spcBef>
                        <a:spcAft>
                          <a:spcPts val="0"/>
                        </a:spcAft>
                        <a:buNone/>
                      </a:pPr>
                      <a:r>
                        <a:rPr lang="en" sz="1300">
                          <a:solidFill>
                            <a:schemeClr val="dk2"/>
                          </a:solidFill>
                          <a:latin typeface="Manrope"/>
                          <a:ea typeface="Manrope"/>
                          <a:cs typeface="Manrope"/>
                          <a:sym typeface="Manrope"/>
                        </a:rPr>
                        <a:t>Go-around</a:t>
                      </a:r>
                      <a:endParaRPr sz="1300">
                        <a:solidFill>
                          <a:schemeClr val="dk2"/>
                        </a:solidFill>
                        <a:latin typeface="Manrope"/>
                        <a:ea typeface="Manrope"/>
                        <a:cs typeface="Manrope"/>
                        <a:sym typeface="Manrop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dk2"/>
                          </a:solidFill>
                          <a:latin typeface="Manrope"/>
                          <a:ea typeface="Manrope"/>
                          <a:cs typeface="Manrope"/>
                          <a:sym typeface="Manrope"/>
                        </a:rPr>
                        <a:t>3</a:t>
                      </a:r>
                      <a:endParaRPr sz="1300">
                        <a:solidFill>
                          <a:schemeClr val="dk2"/>
                        </a:solidFill>
                        <a:latin typeface="Manrope"/>
                        <a:ea typeface="Manrope"/>
                        <a:cs typeface="Manrope"/>
                        <a:sym typeface="Manrop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514050">
                <a:tc>
                  <a:txBody>
                    <a:bodyPr/>
                    <a:lstStyle/>
                    <a:p>
                      <a:pPr indent="0" lvl="0" marL="0" rtl="0" algn="l">
                        <a:spcBef>
                          <a:spcPts val="0"/>
                        </a:spcBef>
                        <a:spcAft>
                          <a:spcPts val="0"/>
                        </a:spcAft>
                        <a:buNone/>
                      </a:pPr>
                      <a:r>
                        <a:rPr lang="en" sz="1300">
                          <a:solidFill>
                            <a:schemeClr val="dk2"/>
                          </a:solidFill>
                          <a:latin typeface="Manrope"/>
                          <a:ea typeface="Manrope"/>
                          <a:cs typeface="Manrope"/>
                          <a:sym typeface="Manrope"/>
                        </a:rPr>
                        <a:t>Cruise/</a:t>
                      </a:r>
                      <a:endParaRPr sz="1300">
                        <a:solidFill>
                          <a:schemeClr val="dk2"/>
                        </a:solidFill>
                        <a:latin typeface="Manrope"/>
                        <a:ea typeface="Manrope"/>
                        <a:cs typeface="Manrope"/>
                        <a:sym typeface="Manrope"/>
                      </a:endParaRPr>
                    </a:p>
                    <a:p>
                      <a:pPr indent="0" lvl="0" marL="0" rtl="0" algn="l">
                        <a:spcBef>
                          <a:spcPts val="0"/>
                        </a:spcBef>
                        <a:spcAft>
                          <a:spcPts val="0"/>
                        </a:spcAft>
                        <a:buNone/>
                      </a:pPr>
                      <a:r>
                        <a:rPr lang="en" sz="1300">
                          <a:solidFill>
                            <a:schemeClr val="dk2"/>
                          </a:solidFill>
                          <a:latin typeface="Manrope"/>
                          <a:ea typeface="Manrope"/>
                          <a:cs typeface="Manrope"/>
                          <a:sym typeface="Manrope"/>
                        </a:rPr>
                        <a:t>Maneuvering</a:t>
                      </a:r>
                      <a:endParaRPr sz="1300">
                        <a:solidFill>
                          <a:schemeClr val="dk2"/>
                        </a:solidFill>
                        <a:latin typeface="Manrope"/>
                        <a:ea typeface="Manrope"/>
                        <a:cs typeface="Manrope"/>
                        <a:sym typeface="Manrop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dk2"/>
                          </a:solidFill>
                          <a:latin typeface="Manrope"/>
                          <a:ea typeface="Manrope"/>
                          <a:cs typeface="Manrope"/>
                          <a:sym typeface="Manrope"/>
                        </a:rPr>
                        <a:t>4</a:t>
                      </a:r>
                      <a:endParaRPr sz="1300">
                        <a:solidFill>
                          <a:schemeClr val="dk2"/>
                        </a:solidFill>
                        <a:latin typeface="Manrope"/>
                        <a:ea typeface="Manrope"/>
                        <a:cs typeface="Manrope"/>
                        <a:sym typeface="Manrop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15300">
                <a:tc>
                  <a:txBody>
                    <a:bodyPr/>
                    <a:lstStyle/>
                    <a:p>
                      <a:pPr indent="0" lvl="0" marL="0" rtl="0" algn="l">
                        <a:spcBef>
                          <a:spcPts val="0"/>
                        </a:spcBef>
                        <a:spcAft>
                          <a:spcPts val="0"/>
                        </a:spcAft>
                        <a:buNone/>
                      </a:pPr>
                      <a:r>
                        <a:rPr lang="en" sz="1300">
                          <a:solidFill>
                            <a:schemeClr val="dk2"/>
                          </a:solidFill>
                          <a:latin typeface="Manrope"/>
                          <a:ea typeface="Manrope"/>
                          <a:cs typeface="Manrope"/>
                          <a:sym typeface="Manrope"/>
                        </a:rPr>
                        <a:t>Others</a:t>
                      </a:r>
                      <a:endParaRPr sz="1300">
                        <a:solidFill>
                          <a:schemeClr val="dk2"/>
                        </a:solidFill>
                        <a:latin typeface="Manrope"/>
                        <a:ea typeface="Manrope"/>
                        <a:cs typeface="Manrope"/>
                        <a:sym typeface="Manrop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dk2"/>
                          </a:solidFill>
                          <a:latin typeface="Manrope"/>
                          <a:ea typeface="Manrope"/>
                          <a:cs typeface="Manrope"/>
                          <a:sym typeface="Manrope"/>
                        </a:rPr>
                        <a:t>0</a:t>
                      </a:r>
                      <a:endParaRPr sz="1300">
                        <a:solidFill>
                          <a:schemeClr val="dk2"/>
                        </a:solidFill>
                        <a:latin typeface="Manrope"/>
                        <a:ea typeface="Manrope"/>
                        <a:cs typeface="Manrope"/>
                        <a:sym typeface="Manrop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pic>
        <p:nvPicPr>
          <p:cNvPr id="421" name="Google Shape;421;p48"/>
          <p:cNvPicPr preferRelativeResize="0"/>
          <p:nvPr/>
        </p:nvPicPr>
        <p:blipFill>
          <a:blip r:embed="rId3">
            <a:alphaModFix/>
          </a:blip>
          <a:stretch>
            <a:fillRect/>
          </a:stretch>
        </p:blipFill>
        <p:spPr>
          <a:xfrm>
            <a:off x="3376100" y="1780350"/>
            <a:ext cx="2981675" cy="2981675"/>
          </a:xfrm>
          <a:prstGeom prst="rect">
            <a:avLst/>
          </a:prstGeom>
          <a:noFill/>
          <a:ln>
            <a:noFill/>
          </a:ln>
        </p:spPr>
      </p:pic>
      <p:sp>
        <p:nvSpPr>
          <p:cNvPr id="422" name="Google Shape;422;p48"/>
          <p:cNvSpPr txBox="1"/>
          <p:nvPr>
            <p:ph idx="4294967295" type="subTitle"/>
          </p:nvPr>
        </p:nvSpPr>
        <p:spPr>
          <a:xfrm>
            <a:off x="2501400" y="1314750"/>
            <a:ext cx="2511900" cy="4656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solidFill>
                  <a:schemeClr val="dk2"/>
                </a:solidFill>
                <a:latin typeface="Manrope"/>
                <a:ea typeface="Manrope"/>
                <a:cs typeface="Manrope"/>
                <a:sym typeface="Manrope"/>
              </a:rPr>
              <a:t>Broad Phase of Flight</a:t>
            </a:r>
            <a:endParaRPr>
              <a:solidFill>
                <a:schemeClr val="dk2"/>
              </a:solidFill>
              <a:latin typeface="Manrope"/>
              <a:ea typeface="Manrope"/>
              <a:cs typeface="Manrope"/>
              <a:sym typeface="Manrop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9"/>
          <p:cNvSpPr txBox="1"/>
          <p:nvPr>
            <p:ph type="title"/>
          </p:nvPr>
        </p:nvSpPr>
        <p:spPr>
          <a:xfrm>
            <a:off x="713100" y="390050"/>
            <a:ext cx="843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Total Number of Aviation Accidents in USA</a:t>
            </a:r>
            <a:endParaRPr/>
          </a:p>
        </p:txBody>
      </p:sp>
      <p:sp>
        <p:nvSpPr>
          <p:cNvPr id="428" name="Google Shape;428;p49"/>
          <p:cNvSpPr txBox="1"/>
          <p:nvPr>
            <p:ph idx="1" type="subTitle"/>
          </p:nvPr>
        </p:nvSpPr>
        <p:spPr>
          <a:xfrm>
            <a:off x="1899701" y="1912950"/>
            <a:ext cx="13869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429" name="Google Shape;429;p49"/>
          <p:cNvSpPr txBox="1"/>
          <p:nvPr>
            <p:ph idx="2" type="subTitle"/>
          </p:nvPr>
        </p:nvSpPr>
        <p:spPr>
          <a:xfrm>
            <a:off x="1080882" y="2306539"/>
            <a:ext cx="2205600" cy="759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sp>
        <p:nvSpPr>
          <p:cNvPr id="430" name="Google Shape;430;p49"/>
          <p:cNvSpPr txBox="1"/>
          <p:nvPr>
            <p:ph idx="3" type="subTitle"/>
          </p:nvPr>
        </p:nvSpPr>
        <p:spPr>
          <a:xfrm>
            <a:off x="5858551" y="3077875"/>
            <a:ext cx="13869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9"/>
          <p:cNvSpPr txBox="1"/>
          <p:nvPr>
            <p:ph idx="4" type="subTitle"/>
          </p:nvPr>
        </p:nvSpPr>
        <p:spPr>
          <a:xfrm>
            <a:off x="5858557" y="3471475"/>
            <a:ext cx="2205600" cy="7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32" name="Google Shape;432;p49"/>
          <p:cNvPicPr preferRelativeResize="0"/>
          <p:nvPr/>
        </p:nvPicPr>
        <p:blipFill>
          <a:blip r:embed="rId3">
            <a:alphaModFix/>
          </a:blip>
          <a:stretch>
            <a:fillRect/>
          </a:stretch>
        </p:blipFill>
        <p:spPr>
          <a:xfrm>
            <a:off x="758700" y="1157525"/>
            <a:ext cx="7626600" cy="37402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0"/>
          <p:cNvSpPr/>
          <p:nvPr/>
        </p:nvSpPr>
        <p:spPr>
          <a:xfrm>
            <a:off x="4836425" y="823350"/>
            <a:ext cx="4068900" cy="4201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0"/>
          <p:cNvSpPr txBox="1"/>
          <p:nvPr>
            <p:ph type="title"/>
          </p:nvPr>
        </p:nvSpPr>
        <p:spPr>
          <a:xfrm>
            <a:off x="713100" y="4010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Plotting Injury Severity vs Engine Type</a:t>
            </a:r>
            <a:endParaRPr/>
          </a:p>
        </p:txBody>
      </p:sp>
      <p:sp>
        <p:nvSpPr>
          <p:cNvPr id="439" name="Google Shape;439;p50"/>
          <p:cNvSpPr txBox="1"/>
          <p:nvPr/>
        </p:nvSpPr>
        <p:spPr>
          <a:xfrm>
            <a:off x="290775" y="3593575"/>
            <a:ext cx="44208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dk2"/>
                </a:solidFill>
                <a:latin typeface="Manrope"/>
                <a:ea typeface="Manrope"/>
                <a:cs typeface="Manrope"/>
                <a:sym typeface="Manrope"/>
              </a:rPr>
              <a:t>Reciprocating engine type</a:t>
            </a:r>
            <a:r>
              <a:rPr lang="en" sz="2500">
                <a:solidFill>
                  <a:schemeClr val="dk2"/>
                </a:solidFill>
                <a:latin typeface="Manrope"/>
                <a:ea typeface="Manrope"/>
                <a:cs typeface="Manrope"/>
                <a:sym typeface="Manrope"/>
              </a:rPr>
              <a:t>  </a:t>
            </a:r>
            <a:endParaRPr sz="2500">
              <a:solidFill>
                <a:schemeClr val="dk2"/>
              </a:solidFill>
              <a:latin typeface="Manrope"/>
              <a:ea typeface="Manrope"/>
              <a:cs typeface="Manrope"/>
              <a:sym typeface="Manrope"/>
            </a:endParaRPr>
          </a:p>
          <a:p>
            <a:pPr indent="457200" lvl="0" marL="0" rtl="0" algn="l">
              <a:spcBef>
                <a:spcPts val="0"/>
              </a:spcBef>
              <a:spcAft>
                <a:spcPts val="0"/>
              </a:spcAft>
              <a:buNone/>
            </a:pPr>
            <a:r>
              <a:rPr b="1" lang="en">
                <a:solidFill>
                  <a:srgbClr val="FF0000"/>
                </a:solidFill>
                <a:latin typeface="Manrope"/>
                <a:ea typeface="Manrope"/>
                <a:cs typeface="Manrope"/>
                <a:sym typeface="Manrope"/>
              </a:rPr>
              <a:t>↑↑↑number aviation accident</a:t>
            </a:r>
            <a:r>
              <a:rPr lang="en">
                <a:solidFill>
                  <a:srgbClr val="FF0000"/>
                </a:solidFill>
                <a:latin typeface="Manrope"/>
                <a:ea typeface="Manrope"/>
                <a:cs typeface="Manrope"/>
                <a:sym typeface="Manrope"/>
              </a:rPr>
              <a:t>.</a:t>
            </a:r>
            <a:endParaRPr>
              <a:solidFill>
                <a:srgbClr val="FF0000"/>
              </a:solidFill>
              <a:latin typeface="Manrope"/>
              <a:ea typeface="Manrope"/>
              <a:cs typeface="Manrope"/>
              <a:sym typeface="Manrope"/>
            </a:endParaRPr>
          </a:p>
          <a:p>
            <a:pPr indent="-317500" lvl="0" marL="457200" rtl="0" algn="l">
              <a:spcBef>
                <a:spcPts val="0"/>
              </a:spcBef>
              <a:spcAft>
                <a:spcPts val="0"/>
              </a:spcAft>
              <a:buClr>
                <a:schemeClr val="dk2"/>
              </a:buClr>
              <a:buSzPts val="1400"/>
              <a:buFont typeface="Manrope"/>
              <a:buChar char="-"/>
            </a:pPr>
            <a:r>
              <a:rPr lang="en">
                <a:solidFill>
                  <a:schemeClr val="dk2"/>
                </a:solidFill>
                <a:latin typeface="Manrope"/>
                <a:ea typeface="Manrope"/>
                <a:cs typeface="Manrope"/>
                <a:sym typeface="Manrope"/>
              </a:rPr>
              <a:t>Turbo Fan was only used in 1980s</a:t>
            </a:r>
            <a:endParaRPr>
              <a:solidFill>
                <a:schemeClr val="dk2"/>
              </a:solidFill>
              <a:latin typeface="Manrope"/>
              <a:ea typeface="Manrope"/>
              <a:cs typeface="Manrope"/>
              <a:sym typeface="Manrope"/>
            </a:endParaRPr>
          </a:p>
          <a:p>
            <a:pPr indent="-317500" lvl="0" marL="457200" rtl="0" algn="l">
              <a:spcBef>
                <a:spcPts val="0"/>
              </a:spcBef>
              <a:spcAft>
                <a:spcPts val="0"/>
              </a:spcAft>
              <a:buClr>
                <a:schemeClr val="dk2"/>
              </a:buClr>
              <a:buSzPts val="1400"/>
              <a:buFont typeface="Manrope"/>
              <a:buChar char="-"/>
            </a:pPr>
            <a:r>
              <a:rPr lang="en">
                <a:solidFill>
                  <a:schemeClr val="dk2"/>
                </a:solidFill>
                <a:latin typeface="Manrope"/>
                <a:ea typeface="Manrope"/>
                <a:cs typeface="Manrope"/>
                <a:sym typeface="Manrope"/>
              </a:rPr>
              <a:t>Most engines in the data are reciprocating engines</a:t>
            </a:r>
            <a:endParaRPr>
              <a:solidFill>
                <a:schemeClr val="dk2"/>
              </a:solidFill>
              <a:latin typeface="Manrope"/>
              <a:ea typeface="Manrope"/>
              <a:cs typeface="Manrope"/>
              <a:sym typeface="Manrope"/>
            </a:endParaRPr>
          </a:p>
        </p:txBody>
      </p:sp>
      <p:pic>
        <p:nvPicPr>
          <p:cNvPr id="440" name="Google Shape;440;p50"/>
          <p:cNvPicPr preferRelativeResize="0"/>
          <p:nvPr/>
        </p:nvPicPr>
        <p:blipFill>
          <a:blip r:embed="rId3">
            <a:alphaModFix/>
          </a:blip>
          <a:stretch>
            <a:fillRect/>
          </a:stretch>
        </p:blipFill>
        <p:spPr>
          <a:xfrm>
            <a:off x="242775" y="689000"/>
            <a:ext cx="4346356" cy="2828375"/>
          </a:xfrm>
          <a:prstGeom prst="rect">
            <a:avLst/>
          </a:prstGeom>
          <a:noFill/>
          <a:ln>
            <a:noFill/>
          </a:ln>
        </p:spPr>
      </p:pic>
      <p:pic>
        <p:nvPicPr>
          <p:cNvPr id="441" name="Google Shape;441;p50"/>
          <p:cNvPicPr preferRelativeResize="0"/>
          <p:nvPr/>
        </p:nvPicPr>
        <p:blipFill>
          <a:blip r:embed="rId4">
            <a:alphaModFix/>
          </a:blip>
          <a:stretch>
            <a:fillRect/>
          </a:stretch>
        </p:blipFill>
        <p:spPr>
          <a:xfrm>
            <a:off x="5092448" y="1072303"/>
            <a:ext cx="3605450" cy="3550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1"/>
          <p:cNvSpPr/>
          <p:nvPr/>
        </p:nvSpPr>
        <p:spPr>
          <a:xfrm>
            <a:off x="4836425" y="823350"/>
            <a:ext cx="4068900" cy="4201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1"/>
          <p:cNvSpPr txBox="1"/>
          <p:nvPr>
            <p:ph type="title"/>
          </p:nvPr>
        </p:nvSpPr>
        <p:spPr>
          <a:xfrm>
            <a:off x="909900" y="10700"/>
            <a:ext cx="876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Plotting Injury Severity vs Weather Condition</a:t>
            </a:r>
            <a:endParaRPr sz="3000"/>
          </a:p>
        </p:txBody>
      </p:sp>
      <p:pic>
        <p:nvPicPr>
          <p:cNvPr id="448" name="Google Shape;448;p51"/>
          <p:cNvPicPr preferRelativeResize="0"/>
          <p:nvPr/>
        </p:nvPicPr>
        <p:blipFill>
          <a:blip r:embed="rId3">
            <a:alphaModFix/>
          </a:blip>
          <a:stretch>
            <a:fillRect/>
          </a:stretch>
        </p:blipFill>
        <p:spPr>
          <a:xfrm>
            <a:off x="218075" y="1363225"/>
            <a:ext cx="4413575" cy="3267550"/>
          </a:xfrm>
          <a:prstGeom prst="rect">
            <a:avLst/>
          </a:prstGeom>
          <a:noFill/>
          <a:ln>
            <a:noFill/>
          </a:ln>
        </p:spPr>
      </p:pic>
      <p:pic>
        <p:nvPicPr>
          <p:cNvPr id="449" name="Google Shape;449;p51"/>
          <p:cNvPicPr preferRelativeResize="0"/>
          <p:nvPr/>
        </p:nvPicPr>
        <p:blipFill>
          <a:blip r:embed="rId4">
            <a:alphaModFix/>
          </a:blip>
          <a:stretch>
            <a:fillRect/>
          </a:stretch>
        </p:blipFill>
        <p:spPr>
          <a:xfrm>
            <a:off x="5202550" y="1262350"/>
            <a:ext cx="3521400" cy="3521400"/>
          </a:xfrm>
          <a:prstGeom prst="rect">
            <a:avLst/>
          </a:prstGeom>
          <a:noFill/>
          <a:ln>
            <a:noFill/>
          </a:ln>
        </p:spPr>
      </p:pic>
      <p:pic>
        <p:nvPicPr>
          <p:cNvPr id="450" name="Google Shape;450;p51"/>
          <p:cNvPicPr preferRelativeResize="0"/>
          <p:nvPr/>
        </p:nvPicPr>
        <p:blipFill>
          <a:blip r:embed="rId5">
            <a:alphaModFix/>
          </a:blip>
          <a:stretch>
            <a:fillRect/>
          </a:stretch>
        </p:blipFill>
        <p:spPr>
          <a:xfrm>
            <a:off x="-163125" y="40625"/>
            <a:ext cx="1301625" cy="1599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2"/>
          <p:cNvSpPr txBox="1"/>
          <p:nvPr>
            <p:ph type="title"/>
          </p:nvPr>
        </p:nvSpPr>
        <p:spPr>
          <a:xfrm>
            <a:off x="1211700" y="1890350"/>
            <a:ext cx="6779400" cy="81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&amp; Statistical Inference</a:t>
            </a:r>
            <a:endParaRPr/>
          </a:p>
        </p:txBody>
      </p:sp>
      <p:sp>
        <p:nvSpPr>
          <p:cNvPr id="456" name="Google Shape;456;p52"/>
          <p:cNvSpPr txBox="1"/>
          <p:nvPr>
            <p:ph idx="2" type="title"/>
          </p:nvPr>
        </p:nvSpPr>
        <p:spPr>
          <a:xfrm>
            <a:off x="3889202" y="539451"/>
            <a:ext cx="1373100" cy="74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pic>
        <p:nvPicPr>
          <p:cNvPr id="457" name="Google Shape;457;p52"/>
          <p:cNvPicPr preferRelativeResize="0"/>
          <p:nvPr/>
        </p:nvPicPr>
        <p:blipFill rotWithShape="1">
          <a:blip r:embed="rId3">
            <a:alphaModFix/>
          </a:blip>
          <a:srcRect b="4563" l="2383" r="1895" t="2860"/>
          <a:stretch/>
        </p:blipFill>
        <p:spPr>
          <a:xfrm rot="1550832">
            <a:off x="1361572" y="2421003"/>
            <a:ext cx="6290995" cy="3195300"/>
          </a:xfrm>
          <a:prstGeom prst="rect">
            <a:avLst/>
          </a:prstGeom>
          <a:noFill/>
          <a:ln>
            <a:noFill/>
          </a:ln>
        </p:spPr>
      </p:pic>
      <p:pic>
        <p:nvPicPr>
          <p:cNvPr id="458" name="Google Shape;458;p52"/>
          <p:cNvPicPr preferRelativeResize="0"/>
          <p:nvPr/>
        </p:nvPicPr>
        <p:blipFill>
          <a:blip r:embed="rId4">
            <a:alphaModFix/>
          </a:blip>
          <a:stretch>
            <a:fillRect/>
          </a:stretch>
        </p:blipFill>
        <p:spPr>
          <a:xfrm>
            <a:off x="7309175" y="80200"/>
            <a:ext cx="1782700" cy="2037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5"/>
          <p:cNvSpPr txBox="1"/>
          <p:nvPr>
            <p:ph type="title"/>
          </p:nvPr>
        </p:nvSpPr>
        <p:spPr>
          <a:xfrm>
            <a:off x="713100" y="53940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highlight>
                  <a:schemeClr val="dk2"/>
                </a:highlight>
              </a:rPr>
              <a:t>T</a:t>
            </a:r>
            <a:r>
              <a:rPr lang="en">
                <a:solidFill>
                  <a:schemeClr val="lt1"/>
                </a:solidFill>
                <a:highlight>
                  <a:schemeClr val="dk2"/>
                </a:highlight>
              </a:rPr>
              <a:t>able of </a:t>
            </a:r>
            <a:r>
              <a:rPr lang="en"/>
              <a:t>C</a:t>
            </a:r>
            <a:r>
              <a:rPr lang="en">
                <a:solidFill>
                  <a:schemeClr val="lt1"/>
                </a:solidFill>
                <a:highlight>
                  <a:schemeClr val="dk2"/>
                </a:highlight>
              </a:rPr>
              <a:t>ontents</a:t>
            </a:r>
            <a:endParaRPr>
              <a:solidFill>
                <a:schemeClr val="lt1"/>
              </a:solidFill>
              <a:highlight>
                <a:schemeClr val="dk2"/>
              </a:highlight>
            </a:endParaRPr>
          </a:p>
        </p:txBody>
      </p:sp>
      <p:sp>
        <p:nvSpPr>
          <p:cNvPr id="186" name="Google Shape;186;p35"/>
          <p:cNvSpPr txBox="1"/>
          <p:nvPr>
            <p:ph idx="1" type="subTitle"/>
          </p:nvPr>
        </p:nvSpPr>
        <p:spPr>
          <a:xfrm>
            <a:off x="787791" y="2126850"/>
            <a:ext cx="23544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Sample Collection </a:t>
            </a:r>
            <a:endParaRPr/>
          </a:p>
          <a:p>
            <a:pPr indent="0" lvl="0" marL="0" rtl="0" algn="ctr">
              <a:spcBef>
                <a:spcPts val="0"/>
              </a:spcBef>
              <a:spcAft>
                <a:spcPts val="0"/>
              </a:spcAft>
              <a:buNone/>
            </a:pPr>
            <a:r>
              <a:rPr lang="en"/>
              <a:t>&amp; Practical Motivation</a:t>
            </a:r>
            <a:endParaRPr/>
          </a:p>
          <a:p>
            <a:pPr indent="0" lvl="0" marL="0" rtl="0" algn="ctr">
              <a:spcBef>
                <a:spcPts val="0"/>
              </a:spcBef>
              <a:spcAft>
                <a:spcPts val="0"/>
              </a:spcAft>
              <a:buNone/>
            </a:pPr>
            <a:r>
              <a:t/>
            </a:r>
            <a:endParaRPr/>
          </a:p>
        </p:txBody>
      </p:sp>
      <p:sp>
        <p:nvSpPr>
          <p:cNvPr id="187" name="Google Shape;187;p35"/>
          <p:cNvSpPr txBox="1"/>
          <p:nvPr>
            <p:ph idx="4" type="subTitle"/>
          </p:nvPr>
        </p:nvSpPr>
        <p:spPr>
          <a:xfrm>
            <a:off x="3394791" y="1834025"/>
            <a:ext cx="23544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Preparation</a:t>
            </a:r>
            <a:endParaRPr/>
          </a:p>
        </p:txBody>
      </p:sp>
      <p:sp>
        <p:nvSpPr>
          <p:cNvPr id="188" name="Google Shape;188;p35"/>
          <p:cNvSpPr txBox="1"/>
          <p:nvPr>
            <p:ph idx="3" type="title"/>
          </p:nvPr>
        </p:nvSpPr>
        <p:spPr>
          <a:xfrm>
            <a:off x="1357500" y="1404824"/>
            <a:ext cx="1215000" cy="4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89" name="Google Shape;189;p35"/>
          <p:cNvSpPr txBox="1"/>
          <p:nvPr>
            <p:ph idx="6" type="title"/>
          </p:nvPr>
        </p:nvSpPr>
        <p:spPr>
          <a:xfrm>
            <a:off x="3964500" y="1404824"/>
            <a:ext cx="1215000" cy="4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90" name="Google Shape;190;p35"/>
          <p:cNvSpPr txBox="1"/>
          <p:nvPr>
            <p:ph idx="7" type="subTitle"/>
          </p:nvPr>
        </p:nvSpPr>
        <p:spPr>
          <a:xfrm>
            <a:off x="6001800" y="1834025"/>
            <a:ext cx="2354400" cy="766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ctr">
              <a:spcBef>
                <a:spcPts val="0"/>
              </a:spcBef>
              <a:spcAft>
                <a:spcPts val="0"/>
              </a:spcAft>
              <a:buNone/>
            </a:pPr>
            <a:r>
              <a:rPr lang="en"/>
              <a:t>Exploratory Analysis and Analytic Visualisation</a:t>
            </a:r>
            <a:endParaRPr/>
          </a:p>
          <a:p>
            <a:pPr indent="0" lvl="0" marL="0" rtl="0" algn="l">
              <a:spcBef>
                <a:spcPts val="0"/>
              </a:spcBef>
              <a:spcAft>
                <a:spcPts val="0"/>
              </a:spcAft>
              <a:buNone/>
            </a:pPr>
            <a:r>
              <a:t/>
            </a:r>
            <a:endParaRPr/>
          </a:p>
        </p:txBody>
      </p:sp>
      <p:sp>
        <p:nvSpPr>
          <p:cNvPr id="191" name="Google Shape;191;p35"/>
          <p:cNvSpPr txBox="1"/>
          <p:nvPr>
            <p:ph idx="9" type="title"/>
          </p:nvPr>
        </p:nvSpPr>
        <p:spPr>
          <a:xfrm>
            <a:off x="6571500" y="1404824"/>
            <a:ext cx="1215000" cy="4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92" name="Google Shape;192;p35"/>
          <p:cNvSpPr txBox="1"/>
          <p:nvPr>
            <p:ph idx="13" type="subTitle"/>
          </p:nvPr>
        </p:nvSpPr>
        <p:spPr>
          <a:xfrm>
            <a:off x="2091291" y="3423496"/>
            <a:ext cx="23544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&amp; Statistical Inference</a:t>
            </a:r>
            <a:endParaRPr/>
          </a:p>
        </p:txBody>
      </p:sp>
      <p:sp>
        <p:nvSpPr>
          <p:cNvPr id="193" name="Google Shape;193;p35"/>
          <p:cNvSpPr txBox="1"/>
          <p:nvPr>
            <p:ph idx="15" type="title"/>
          </p:nvPr>
        </p:nvSpPr>
        <p:spPr>
          <a:xfrm>
            <a:off x="2661000" y="2994338"/>
            <a:ext cx="1215000" cy="4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94" name="Google Shape;194;p35"/>
          <p:cNvSpPr txBox="1"/>
          <p:nvPr>
            <p:ph idx="16" type="subTitle"/>
          </p:nvPr>
        </p:nvSpPr>
        <p:spPr>
          <a:xfrm>
            <a:off x="4698291" y="3423496"/>
            <a:ext cx="23544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Intelligent Decision Outcome</a:t>
            </a:r>
            <a:endParaRPr/>
          </a:p>
        </p:txBody>
      </p:sp>
      <p:sp>
        <p:nvSpPr>
          <p:cNvPr id="195" name="Google Shape;195;p35"/>
          <p:cNvSpPr txBox="1"/>
          <p:nvPr>
            <p:ph idx="18" type="title"/>
          </p:nvPr>
        </p:nvSpPr>
        <p:spPr>
          <a:xfrm>
            <a:off x="5268000" y="2994338"/>
            <a:ext cx="1215000" cy="4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pic>
        <p:nvPicPr>
          <p:cNvPr id="196" name="Google Shape;196;p35"/>
          <p:cNvPicPr preferRelativeResize="0"/>
          <p:nvPr/>
        </p:nvPicPr>
        <p:blipFill rotWithShape="1">
          <a:blip r:embed="rId3">
            <a:alphaModFix/>
          </a:blip>
          <a:srcRect b="0" l="0" r="0" t="0"/>
          <a:stretch/>
        </p:blipFill>
        <p:spPr>
          <a:xfrm flipH="1" rot="601898">
            <a:off x="6748649" y="198177"/>
            <a:ext cx="2158978" cy="1201825"/>
          </a:xfrm>
          <a:prstGeom prst="rect">
            <a:avLst/>
          </a:prstGeom>
          <a:noFill/>
          <a:ln>
            <a:noFill/>
          </a:ln>
        </p:spPr>
      </p:pic>
      <p:pic>
        <p:nvPicPr>
          <p:cNvPr id="197" name="Google Shape;197;p35"/>
          <p:cNvPicPr preferRelativeResize="0"/>
          <p:nvPr/>
        </p:nvPicPr>
        <p:blipFill>
          <a:blip r:embed="rId4">
            <a:alphaModFix/>
          </a:blip>
          <a:stretch>
            <a:fillRect/>
          </a:stretch>
        </p:blipFill>
        <p:spPr>
          <a:xfrm>
            <a:off x="7209291" y="3134225"/>
            <a:ext cx="1786509" cy="1786509"/>
          </a:xfrm>
          <a:prstGeom prst="rect">
            <a:avLst/>
          </a:prstGeom>
          <a:noFill/>
          <a:ln>
            <a:noFill/>
          </a:ln>
        </p:spPr>
      </p:pic>
      <p:sp>
        <p:nvSpPr>
          <p:cNvPr id="198" name="Google Shape;198;p35"/>
          <p:cNvSpPr txBox="1"/>
          <p:nvPr/>
        </p:nvSpPr>
        <p:spPr>
          <a:xfrm>
            <a:off x="309000" y="6858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3"/>
          <p:cNvSpPr txBox="1"/>
          <p:nvPr>
            <p:ph type="title"/>
          </p:nvPr>
        </p:nvSpPr>
        <p:spPr>
          <a:xfrm>
            <a:off x="713100" y="53940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a:t>
            </a:r>
            <a:endParaRPr/>
          </a:p>
        </p:txBody>
      </p:sp>
      <p:sp>
        <p:nvSpPr>
          <p:cNvPr id="464" name="Google Shape;464;p53"/>
          <p:cNvSpPr txBox="1"/>
          <p:nvPr>
            <p:ph idx="3" type="subTitle"/>
          </p:nvPr>
        </p:nvSpPr>
        <p:spPr>
          <a:xfrm>
            <a:off x="5280926" y="2793017"/>
            <a:ext cx="2205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Classification</a:t>
            </a:r>
            <a:endParaRPr b="1"/>
          </a:p>
        </p:txBody>
      </p:sp>
      <p:sp>
        <p:nvSpPr>
          <p:cNvPr id="465" name="Google Shape;465;p53"/>
          <p:cNvSpPr txBox="1"/>
          <p:nvPr>
            <p:ph idx="4" type="subTitle"/>
          </p:nvPr>
        </p:nvSpPr>
        <p:spPr>
          <a:xfrm>
            <a:off x="4462075" y="3186625"/>
            <a:ext cx="3843300" cy="82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Decision Tree Classifier</a:t>
            </a:r>
            <a:endParaRPr/>
          </a:p>
          <a:p>
            <a:pPr indent="0" lvl="0" marL="0" rtl="0" algn="ctr">
              <a:spcBef>
                <a:spcPts val="0"/>
              </a:spcBef>
              <a:spcAft>
                <a:spcPts val="0"/>
              </a:spcAft>
              <a:buNone/>
            </a:pPr>
            <a:r>
              <a:rPr lang="en"/>
              <a:t>Random Forest Classifier</a:t>
            </a:r>
            <a:endParaRPr/>
          </a:p>
          <a:p>
            <a:pPr indent="0" lvl="0" marL="0" rtl="0" algn="ctr">
              <a:spcBef>
                <a:spcPts val="0"/>
              </a:spcBef>
              <a:spcAft>
                <a:spcPts val="0"/>
              </a:spcAft>
              <a:buNone/>
            </a:pPr>
            <a:r>
              <a:rPr lang="en"/>
              <a:t>Balanced Random Forest Classifier</a:t>
            </a:r>
            <a:endParaRPr/>
          </a:p>
        </p:txBody>
      </p:sp>
      <p:sp>
        <p:nvSpPr>
          <p:cNvPr id="466" name="Google Shape;466;p53"/>
          <p:cNvSpPr/>
          <p:nvPr/>
        </p:nvSpPr>
        <p:spPr>
          <a:xfrm>
            <a:off x="5898026" y="1570961"/>
            <a:ext cx="971400" cy="971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53"/>
          <p:cNvSpPr/>
          <p:nvPr/>
        </p:nvSpPr>
        <p:spPr>
          <a:xfrm>
            <a:off x="5475067" y="1845181"/>
            <a:ext cx="422968" cy="422959"/>
          </a:xfrm>
          <a:custGeom>
            <a:rect b="b" l="l" r="r" t="t"/>
            <a:pathLst>
              <a:path extrusionOk="0" h="11300" w="11348">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 name="Google Shape;468;p53"/>
          <p:cNvGrpSpPr/>
          <p:nvPr/>
        </p:nvGrpSpPr>
        <p:grpSpPr>
          <a:xfrm>
            <a:off x="6152451" y="1842875"/>
            <a:ext cx="462551" cy="427570"/>
            <a:chOff x="7384751" y="4147984"/>
            <a:chExt cx="380012" cy="351274"/>
          </a:xfrm>
        </p:grpSpPr>
        <p:sp>
          <p:nvSpPr>
            <p:cNvPr id="469" name="Google Shape;469;p53"/>
            <p:cNvSpPr/>
            <p:nvPr/>
          </p:nvSpPr>
          <p:spPr>
            <a:xfrm>
              <a:off x="7385513" y="4225879"/>
              <a:ext cx="379250" cy="273379"/>
            </a:xfrm>
            <a:custGeom>
              <a:rect b="b" l="l" r="r" t="t"/>
              <a:pathLst>
                <a:path extrusionOk="0" h="8609" w="11943">
                  <a:moveTo>
                    <a:pt x="11740" y="0"/>
                  </a:moveTo>
                  <a:cubicBezTo>
                    <a:pt x="11645" y="0"/>
                    <a:pt x="11562" y="72"/>
                    <a:pt x="11562" y="179"/>
                  </a:cubicBezTo>
                  <a:lnTo>
                    <a:pt x="11562" y="2667"/>
                  </a:lnTo>
                  <a:cubicBezTo>
                    <a:pt x="11562" y="3393"/>
                    <a:pt x="10966" y="3989"/>
                    <a:pt x="10240" y="3989"/>
                  </a:cubicBezTo>
                  <a:lnTo>
                    <a:pt x="9085" y="3989"/>
                  </a:lnTo>
                  <a:cubicBezTo>
                    <a:pt x="8954" y="3989"/>
                    <a:pt x="8823" y="4084"/>
                    <a:pt x="8776" y="4203"/>
                  </a:cubicBezTo>
                  <a:cubicBezTo>
                    <a:pt x="8573" y="4703"/>
                    <a:pt x="8549" y="5167"/>
                    <a:pt x="8752" y="5537"/>
                  </a:cubicBezTo>
                  <a:cubicBezTo>
                    <a:pt x="8823" y="5703"/>
                    <a:pt x="8942" y="5834"/>
                    <a:pt x="9049" y="5941"/>
                  </a:cubicBezTo>
                  <a:cubicBezTo>
                    <a:pt x="8752" y="5929"/>
                    <a:pt x="8514" y="5822"/>
                    <a:pt x="8359" y="5656"/>
                  </a:cubicBezTo>
                  <a:cubicBezTo>
                    <a:pt x="8240" y="5537"/>
                    <a:pt x="7978" y="5167"/>
                    <a:pt x="8073" y="4358"/>
                  </a:cubicBezTo>
                  <a:cubicBezTo>
                    <a:pt x="8109" y="4155"/>
                    <a:pt x="7942" y="3977"/>
                    <a:pt x="7740" y="3977"/>
                  </a:cubicBezTo>
                  <a:lnTo>
                    <a:pt x="5954" y="3977"/>
                  </a:lnTo>
                  <a:cubicBezTo>
                    <a:pt x="5859" y="3977"/>
                    <a:pt x="5775" y="4048"/>
                    <a:pt x="5775" y="4155"/>
                  </a:cubicBezTo>
                  <a:cubicBezTo>
                    <a:pt x="5775" y="4263"/>
                    <a:pt x="5847" y="4334"/>
                    <a:pt x="5954" y="4334"/>
                  </a:cubicBezTo>
                  <a:lnTo>
                    <a:pt x="6847" y="4334"/>
                  </a:lnTo>
                  <a:lnTo>
                    <a:pt x="6847" y="5691"/>
                  </a:lnTo>
                  <a:cubicBezTo>
                    <a:pt x="6847" y="6430"/>
                    <a:pt x="6228" y="7037"/>
                    <a:pt x="5490" y="7037"/>
                  </a:cubicBezTo>
                  <a:lnTo>
                    <a:pt x="4704" y="7037"/>
                  </a:lnTo>
                  <a:cubicBezTo>
                    <a:pt x="4561" y="7037"/>
                    <a:pt x="4466" y="7144"/>
                    <a:pt x="4466" y="7275"/>
                  </a:cubicBezTo>
                  <a:cubicBezTo>
                    <a:pt x="4442" y="7834"/>
                    <a:pt x="4239" y="8215"/>
                    <a:pt x="3668" y="8251"/>
                  </a:cubicBezTo>
                  <a:cubicBezTo>
                    <a:pt x="3930" y="7977"/>
                    <a:pt x="3954" y="7573"/>
                    <a:pt x="3882" y="7239"/>
                  </a:cubicBezTo>
                  <a:cubicBezTo>
                    <a:pt x="3846" y="7120"/>
                    <a:pt x="3763" y="7037"/>
                    <a:pt x="3644" y="7037"/>
                  </a:cubicBezTo>
                  <a:lnTo>
                    <a:pt x="1703" y="7037"/>
                  </a:lnTo>
                  <a:cubicBezTo>
                    <a:pt x="965" y="7037"/>
                    <a:pt x="358" y="6430"/>
                    <a:pt x="358" y="5691"/>
                  </a:cubicBezTo>
                  <a:lnTo>
                    <a:pt x="358" y="5310"/>
                  </a:lnTo>
                  <a:cubicBezTo>
                    <a:pt x="358" y="5227"/>
                    <a:pt x="275" y="5132"/>
                    <a:pt x="179" y="5132"/>
                  </a:cubicBezTo>
                  <a:cubicBezTo>
                    <a:pt x="84" y="5132"/>
                    <a:pt x="1" y="5215"/>
                    <a:pt x="1" y="5310"/>
                  </a:cubicBezTo>
                  <a:lnTo>
                    <a:pt x="1" y="5691"/>
                  </a:lnTo>
                  <a:cubicBezTo>
                    <a:pt x="1" y="6620"/>
                    <a:pt x="751" y="7394"/>
                    <a:pt x="1703" y="7394"/>
                  </a:cubicBezTo>
                  <a:lnTo>
                    <a:pt x="3573" y="7394"/>
                  </a:lnTo>
                  <a:cubicBezTo>
                    <a:pt x="3596" y="7620"/>
                    <a:pt x="3596" y="8025"/>
                    <a:pt x="3215" y="8144"/>
                  </a:cubicBezTo>
                  <a:cubicBezTo>
                    <a:pt x="2989" y="8215"/>
                    <a:pt x="3001" y="8525"/>
                    <a:pt x="3239" y="8573"/>
                  </a:cubicBezTo>
                  <a:cubicBezTo>
                    <a:pt x="3370" y="8608"/>
                    <a:pt x="3489" y="8608"/>
                    <a:pt x="3596" y="8608"/>
                  </a:cubicBezTo>
                  <a:cubicBezTo>
                    <a:pt x="4299" y="8608"/>
                    <a:pt x="4763" y="8204"/>
                    <a:pt x="4823" y="7394"/>
                  </a:cubicBezTo>
                  <a:lnTo>
                    <a:pt x="5513" y="7394"/>
                  </a:lnTo>
                  <a:cubicBezTo>
                    <a:pt x="6454" y="7394"/>
                    <a:pt x="7228" y="6644"/>
                    <a:pt x="7228" y="5691"/>
                  </a:cubicBezTo>
                  <a:lnTo>
                    <a:pt x="7228" y="4334"/>
                  </a:lnTo>
                  <a:lnTo>
                    <a:pt x="7764" y="4334"/>
                  </a:lnTo>
                  <a:cubicBezTo>
                    <a:pt x="7716" y="4715"/>
                    <a:pt x="7704" y="5429"/>
                    <a:pt x="8157" y="5894"/>
                  </a:cubicBezTo>
                  <a:cubicBezTo>
                    <a:pt x="8407" y="6168"/>
                    <a:pt x="8764" y="6299"/>
                    <a:pt x="9240" y="6299"/>
                  </a:cubicBezTo>
                  <a:cubicBezTo>
                    <a:pt x="9311" y="6299"/>
                    <a:pt x="9383" y="6299"/>
                    <a:pt x="9478" y="6287"/>
                  </a:cubicBezTo>
                  <a:cubicBezTo>
                    <a:pt x="9704" y="6263"/>
                    <a:pt x="9776" y="5965"/>
                    <a:pt x="9561" y="5846"/>
                  </a:cubicBezTo>
                  <a:cubicBezTo>
                    <a:pt x="8847" y="5429"/>
                    <a:pt x="9002" y="4715"/>
                    <a:pt x="9145" y="4334"/>
                  </a:cubicBezTo>
                  <a:lnTo>
                    <a:pt x="10276" y="4334"/>
                  </a:lnTo>
                  <a:cubicBezTo>
                    <a:pt x="11205" y="4334"/>
                    <a:pt x="11943" y="3584"/>
                    <a:pt x="11943" y="2667"/>
                  </a:cubicBezTo>
                  <a:lnTo>
                    <a:pt x="11943" y="179"/>
                  </a:lnTo>
                  <a:cubicBezTo>
                    <a:pt x="11919" y="95"/>
                    <a:pt x="11847" y="0"/>
                    <a:pt x="117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53"/>
            <p:cNvSpPr/>
            <p:nvPr/>
          </p:nvSpPr>
          <p:spPr>
            <a:xfrm>
              <a:off x="7384751" y="4147984"/>
              <a:ext cx="380012" cy="228382"/>
            </a:xfrm>
            <a:custGeom>
              <a:rect b="b" l="l" r="r" t="t"/>
              <a:pathLst>
                <a:path extrusionOk="0" h="7192" w="11967">
                  <a:moveTo>
                    <a:pt x="3144" y="0"/>
                  </a:moveTo>
                  <a:cubicBezTo>
                    <a:pt x="2227" y="0"/>
                    <a:pt x="1477" y="739"/>
                    <a:pt x="1477" y="1667"/>
                  </a:cubicBezTo>
                  <a:lnTo>
                    <a:pt x="1477" y="4132"/>
                  </a:lnTo>
                  <a:cubicBezTo>
                    <a:pt x="1108" y="4191"/>
                    <a:pt x="751" y="4358"/>
                    <a:pt x="477" y="4644"/>
                  </a:cubicBezTo>
                  <a:cubicBezTo>
                    <a:pt x="168" y="4965"/>
                    <a:pt x="1" y="5382"/>
                    <a:pt x="1" y="5823"/>
                  </a:cubicBezTo>
                  <a:lnTo>
                    <a:pt x="1" y="7013"/>
                  </a:lnTo>
                  <a:cubicBezTo>
                    <a:pt x="1" y="7097"/>
                    <a:pt x="84" y="7192"/>
                    <a:pt x="180" y="7192"/>
                  </a:cubicBezTo>
                  <a:cubicBezTo>
                    <a:pt x="275" y="7192"/>
                    <a:pt x="358" y="7108"/>
                    <a:pt x="358" y="7013"/>
                  </a:cubicBezTo>
                  <a:lnTo>
                    <a:pt x="358" y="5823"/>
                  </a:lnTo>
                  <a:cubicBezTo>
                    <a:pt x="358" y="5465"/>
                    <a:pt x="501" y="5132"/>
                    <a:pt x="751" y="4882"/>
                  </a:cubicBezTo>
                  <a:cubicBezTo>
                    <a:pt x="953" y="4668"/>
                    <a:pt x="1203" y="4537"/>
                    <a:pt x="1489" y="4477"/>
                  </a:cubicBezTo>
                  <a:lnTo>
                    <a:pt x="1489" y="5084"/>
                  </a:lnTo>
                  <a:cubicBezTo>
                    <a:pt x="1489" y="6013"/>
                    <a:pt x="2239" y="6751"/>
                    <a:pt x="3156" y="6751"/>
                  </a:cubicBezTo>
                  <a:lnTo>
                    <a:pt x="5240" y="6751"/>
                  </a:lnTo>
                  <a:cubicBezTo>
                    <a:pt x="5335" y="6751"/>
                    <a:pt x="5418" y="6680"/>
                    <a:pt x="5418" y="6573"/>
                  </a:cubicBezTo>
                  <a:cubicBezTo>
                    <a:pt x="5418" y="6489"/>
                    <a:pt x="5347" y="6394"/>
                    <a:pt x="5240" y="6394"/>
                  </a:cubicBezTo>
                  <a:lnTo>
                    <a:pt x="3156" y="6394"/>
                  </a:lnTo>
                  <a:cubicBezTo>
                    <a:pt x="2430" y="6394"/>
                    <a:pt x="1834" y="5799"/>
                    <a:pt x="1834" y="5073"/>
                  </a:cubicBezTo>
                  <a:lnTo>
                    <a:pt x="1834" y="1620"/>
                  </a:lnTo>
                  <a:cubicBezTo>
                    <a:pt x="1834" y="893"/>
                    <a:pt x="2430" y="298"/>
                    <a:pt x="3156" y="298"/>
                  </a:cubicBezTo>
                  <a:lnTo>
                    <a:pt x="10288" y="298"/>
                  </a:lnTo>
                  <a:cubicBezTo>
                    <a:pt x="11014" y="298"/>
                    <a:pt x="11610" y="893"/>
                    <a:pt x="11610" y="1620"/>
                  </a:cubicBezTo>
                  <a:lnTo>
                    <a:pt x="11610" y="1846"/>
                  </a:lnTo>
                  <a:cubicBezTo>
                    <a:pt x="11610" y="1929"/>
                    <a:pt x="11693" y="2025"/>
                    <a:pt x="11788" y="2025"/>
                  </a:cubicBezTo>
                  <a:cubicBezTo>
                    <a:pt x="11883" y="2025"/>
                    <a:pt x="11967" y="1953"/>
                    <a:pt x="11967" y="1846"/>
                  </a:cubicBezTo>
                  <a:lnTo>
                    <a:pt x="11967" y="1620"/>
                  </a:lnTo>
                  <a:cubicBezTo>
                    <a:pt x="11943" y="762"/>
                    <a:pt x="11193" y="0"/>
                    <a:pt x="102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53"/>
            <p:cNvSpPr/>
            <p:nvPr/>
          </p:nvSpPr>
          <p:spPr>
            <a:xfrm>
              <a:off x="7507642" y="4228134"/>
              <a:ext cx="37852" cy="37852"/>
            </a:xfrm>
            <a:custGeom>
              <a:rect b="b" l="l" r="r" t="t"/>
              <a:pathLst>
                <a:path extrusionOk="0" h="1192" w="1192">
                  <a:moveTo>
                    <a:pt x="596" y="358"/>
                  </a:moveTo>
                  <a:cubicBezTo>
                    <a:pt x="739" y="358"/>
                    <a:pt x="834" y="465"/>
                    <a:pt x="834" y="596"/>
                  </a:cubicBezTo>
                  <a:cubicBezTo>
                    <a:pt x="834" y="739"/>
                    <a:pt x="739" y="834"/>
                    <a:pt x="596" y="834"/>
                  </a:cubicBezTo>
                  <a:cubicBezTo>
                    <a:pt x="465" y="834"/>
                    <a:pt x="358" y="739"/>
                    <a:pt x="358" y="596"/>
                  </a:cubicBezTo>
                  <a:cubicBezTo>
                    <a:pt x="358" y="465"/>
                    <a:pt x="465" y="358"/>
                    <a:pt x="596" y="358"/>
                  </a:cubicBezTo>
                  <a:close/>
                  <a:moveTo>
                    <a:pt x="596" y="1"/>
                  </a:moveTo>
                  <a:cubicBezTo>
                    <a:pt x="274" y="1"/>
                    <a:pt x="0" y="274"/>
                    <a:pt x="0" y="596"/>
                  </a:cubicBezTo>
                  <a:cubicBezTo>
                    <a:pt x="0" y="929"/>
                    <a:pt x="274" y="1191"/>
                    <a:pt x="596" y="1191"/>
                  </a:cubicBezTo>
                  <a:cubicBezTo>
                    <a:pt x="929" y="1191"/>
                    <a:pt x="1191" y="929"/>
                    <a:pt x="1191" y="596"/>
                  </a:cubicBezTo>
                  <a:cubicBezTo>
                    <a:pt x="1191" y="274"/>
                    <a:pt x="929" y="1"/>
                    <a:pt x="5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53"/>
            <p:cNvSpPr/>
            <p:nvPr/>
          </p:nvSpPr>
          <p:spPr>
            <a:xfrm>
              <a:off x="7573820" y="4228134"/>
              <a:ext cx="37820" cy="37852"/>
            </a:xfrm>
            <a:custGeom>
              <a:rect b="b" l="l" r="r" t="t"/>
              <a:pathLst>
                <a:path extrusionOk="0" h="1192" w="1191">
                  <a:moveTo>
                    <a:pt x="595" y="358"/>
                  </a:moveTo>
                  <a:cubicBezTo>
                    <a:pt x="738" y="358"/>
                    <a:pt x="833" y="465"/>
                    <a:pt x="833" y="596"/>
                  </a:cubicBezTo>
                  <a:cubicBezTo>
                    <a:pt x="833" y="739"/>
                    <a:pt x="738" y="834"/>
                    <a:pt x="595" y="834"/>
                  </a:cubicBezTo>
                  <a:cubicBezTo>
                    <a:pt x="464" y="834"/>
                    <a:pt x="357" y="739"/>
                    <a:pt x="357" y="596"/>
                  </a:cubicBezTo>
                  <a:cubicBezTo>
                    <a:pt x="357" y="465"/>
                    <a:pt x="464" y="358"/>
                    <a:pt x="595" y="358"/>
                  </a:cubicBezTo>
                  <a:close/>
                  <a:moveTo>
                    <a:pt x="595" y="1"/>
                  </a:moveTo>
                  <a:cubicBezTo>
                    <a:pt x="274" y="1"/>
                    <a:pt x="0" y="274"/>
                    <a:pt x="0" y="596"/>
                  </a:cubicBezTo>
                  <a:cubicBezTo>
                    <a:pt x="0" y="929"/>
                    <a:pt x="274" y="1191"/>
                    <a:pt x="595" y="1191"/>
                  </a:cubicBezTo>
                  <a:cubicBezTo>
                    <a:pt x="929" y="1191"/>
                    <a:pt x="1191" y="929"/>
                    <a:pt x="1191" y="596"/>
                  </a:cubicBezTo>
                  <a:cubicBezTo>
                    <a:pt x="1191" y="274"/>
                    <a:pt x="929" y="1"/>
                    <a:pt x="5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53"/>
            <p:cNvSpPr/>
            <p:nvPr/>
          </p:nvSpPr>
          <p:spPr>
            <a:xfrm>
              <a:off x="7640728" y="4228134"/>
              <a:ext cx="37852" cy="37852"/>
            </a:xfrm>
            <a:custGeom>
              <a:rect b="b" l="l" r="r" t="t"/>
              <a:pathLst>
                <a:path extrusionOk="0" h="1192" w="1192">
                  <a:moveTo>
                    <a:pt x="596" y="358"/>
                  </a:moveTo>
                  <a:cubicBezTo>
                    <a:pt x="727" y="358"/>
                    <a:pt x="834" y="465"/>
                    <a:pt x="834" y="596"/>
                  </a:cubicBezTo>
                  <a:cubicBezTo>
                    <a:pt x="834" y="739"/>
                    <a:pt x="727" y="834"/>
                    <a:pt x="596" y="834"/>
                  </a:cubicBezTo>
                  <a:cubicBezTo>
                    <a:pt x="453" y="834"/>
                    <a:pt x="358" y="739"/>
                    <a:pt x="358" y="596"/>
                  </a:cubicBezTo>
                  <a:cubicBezTo>
                    <a:pt x="334" y="465"/>
                    <a:pt x="453" y="358"/>
                    <a:pt x="596" y="358"/>
                  </a:cubicBezTo>
                  <a:close/>
                  <a:moveTo>
                    <a:pt x="596" y="1"/>
                  </a:moveTo>
                  <a:cubicBezTo>
                    <a:pt x="262" y="1"/>
                    <a:pt x="0" y="274"/>
                    <a:pt x="0" y="596"/>
                  </a:cubicBezTo>
                  <a:cubicBezTo>
                    <a:pt x="0" y="929"/>
                    <a:pt x="262" y="1191"/>
                    <a:pt x="596" y="1191"/>
                  </a:cubicBezTo>
                  <a:cubicBezTo>
                    <a:pt x="917" y="1191"/>
                    <a:pt x="1191" y="929"/>
                    <a:pt x="1191" y="596"/>
                  </a:cubicBezTo>
                  <a:cubicBezTo>
                    <a:pt x="1191" y="274"/>
                    <a:pt x="917" y="1"/>
                    <a:pt x="5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 name="Google Shape;474;p53"/>
          <p:cNvSpPr/>
          <p:nvPr/>
        </p:nvSpPr>
        <p:spPr>
          <a:xfrm>
            <a:off x="2142448" y="1570960"/>
            <a:ext cx="971400" cy="971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 name="Google Shape;475;p53"/>
          <p:cNvGrpSpPr/>
          <p:nvPr/>
        </p:nvGrpSpPr>
        <p:grpSpPr>
          <a:xfrm>
            <a:off x="2425661" y="1821504"/>
            <a:ext cx="404973" cy="470313"/>
            <a:chOff x="7443438" y="3364597"/>
            <a:chExt cx="369805" cy="429509"/>
          </a:xfrm>
        </p:grpSpPr>
        <p:sp>
          <p:nvSpPr>
            <p:cNvPr id="476" name="Google Shape;476;p53"/>
            <p:cNvSpPr/>
            <p:nvPr/>
          </p:nvSpPr>
          <p:spPr>
            <a:xfrm>
              <a:off x="7561233" y="3461952"/>
              <a:ext cx="82652" cy="95740"/>
            </a:xfrm>
            <a:custGeom>
              <a:rect b="b" l="l" r="r" t="t"/>
              <a:pathLst>
                <a:path extrusionOk="0" h="2787" w="2406">
                  <a:moveTo>
                    <a:pt x="1191" y="429"/>
                  </a:moveTo>
                  <a:cubicBezTo>
                    <a:pt x="1191" y="429"/>
                    <a:pt x="1215" y="453"/>
                    <a:pt x="1215" y="453"/>
                  </a:cubicBezTo>
                  <a:cubicBezTo>
                    <a:pt x="1263" y="524"/>
                    <a:pt x="1310" y="619"/>
                    <a:pt x="1429" y="667"/>
                  </a:cubicBezTo>
                  <a:cubicBezTo>
                    <a:pt x="1470" y="687"/>
                    <a:pt x="1510" y="695"/>
                    <a:pt x="1550" y="695"/>
                  </a:cubicBezTo>
                  <a:cubicBezTo>
                    <a:pt x="1605" y="695"/>
                    <a:pt x="1660" y="681"/>
                    <a:pt x="1715" y="667"/>
                  </a:cubicBezTo>
                  <a:lnTo>
                    <a:pt x="1739" y="667"/>
                  </a:lnTo>
                  <a:cubicBezTo>
                    <a:pt x="1715" y="762"/>
                    <a:pt x="1691" y="881"/>
                    <a:pt x="1739" y="977"/>
                  </a:cubicBezTo>
                  <a:cubicBezTo>
                    <a:pt x="1786" y="1096"/>
                    <a:pt x="1882" y="1143"/>
                    <a:pt x="1953" y="1191"/>
                  </a:cubicBezTo>
                  <a:cubicBezTo>
                    <a:pt x="1953" y="1191"/>
                    <a:pt x="1977" y="1215"/>
                    <a:pt x="2001" y="1215"/>
                  </a:cubicBezTo>
                  <a:cubicBezTo>
                    <a:pt x="1977" y="1239"/>
                    <a:pt x="1953" y="1239"/>
                    <a:pt x="1953" y="1262"/>
                  </a:cubicBezTo>
                  <a:cubicBezTo>
                    <a:pt x="1858" y="1334"/>
                    <a:pt x="1763" y="1405"/>
                    <a:pt x="1739" y="1524"/>
                  </a:cubicBezTo>
                  <a:cubicBezTo>
                    <a:pt x="1691" y="1643"/>
                    <a:pt x="1715" y="1763"/>
                    <a:pt x="1763" y="1858"/>
                  </a:cubicBezTo>
                  <a:cubicBezTo>
                    <a:pt x="1763" y="1882"/>
                    <a:pt x="1786" y="1929"/>
                    <a:pt x="1786" y="1953"/>
                  </a:cubicBezTo>
                  <a:cubicBezTo>
                    <a:pt x="1739" y="1977"/>
                    <a:pt x="1691" y="1977"/>
                    <a:pt x="1667" y="1977"/>
                  </a:cubicBezTo>
                  <a:cubicBezTo>
                    <a:pt x="1572" y="2001"/>
                    <a:pt x="1453" y="2001"/>
                    <a:pt x="1382" y="2072"/>
                  </a:cubicBezTo>
                  <a:cubicBezTo>
                    <a:pt x="1310" y="2144"/>
                    <a:pt x="1263" y="2239"/>
                    <a:pt x="1215" y="2310"/>
                  </a:cubicBezTo>
                  <a:cubicBezTo>
                    <a:pt x="1215" y="2334"/>
                    <a:pt x="1191" y="2334"/>
                    <a:pt x="1191" y="2358"/>
                  </a:cubicBezTo>
                  <a:cubicBezTo>
                    <a:pt x="1191" y="2334"/>
                    <a:pt x="1167" y="2334"/>
                    <a:pt x="1167" y="2310"/>
                  </a:cubicBezTo>
                  <a:cubicBezTo>
                    <a:pt x="1120" y="2239"/>
                    <a:pt x="1072" y="2144"/>
                    <a:pt x="1001" y="2072"/>
                  </a:cubicBezTo>
                  <a:cubicBezTo>
                    <a:pt x="929" y="2001"/>
                    <a:pt x="810" y="2001"/>
                    <a:pt x="715" y="1977"/>
                  </a:cubicBezTo>
                  <a:cubicBezTo>
                    <a:pt x="691" y="1977"/>
                    <a:pt x="643" y="1977"/>
                    <a:pt x="596" y="1953"/>
                  </a:cubicBezTo>
                  <a:cubicBezTo>
                    <a:pt x="620" y="1929"/>
                    <a:pt x="620" y="1882"/>
                    <a:pt x="643" y="1858"/>
                  </a:cubicBezTo>
                  <a:cubicBezTo>
                    <a:pt x="667" y="1763"/>
                    <a:pt x="691" y="1643"/>
                    <a:pt x="667" y="1524"/>
                  </a:cubicBezTo>
                  <a:cubicBezTo>
                    <a:pt x="620" y="1405"/>
                    <a:pt x="524" y="1334"/>
                    <a:pt x="429" y="1262"/>
                  </a:cubicBezTo>
                  <a:cubicBezTo>
                    <a:pt x="429" y="1239"/>
                    <a:pt x="405" y="1239"/>
                    <a:pt x="405" y="1215"/>
                  </a:cubicBezTo>
                  <a:cubicBezTo>
                    <a:pt x="405" y="1215"/>
                    <a:pt x="429" y="1191"/>
                    <a:pt x="429" y="1191"/>
                  </a:cubicBezTo>
                  <a:cubicBezTo>
                    <a:pt x="524" y="1143"/>
                    <a:pt x="596" y="1096"/>
                    <a:pt x="643" y="977"/>
                  </a:cubicBezTo>
                  <a:cubicBezTo>
                    <a:pt x="691" y="881"/>
                    <a:pt x="667" y="762"/>
                    <a:pt x="643" y="667"/>
                  </a:cubicBezTo>
                  <a:lnTo>
                    <a:pt x="667" y="667"/>
                  </a:lnTo>
                  <a:cubicBezTo>
                    <a:pt x="722" y="681"/>
                    <a:pt x="777" y="695"/>
                    <a:pt x="837" y="695"/>
                  </a:cubicBezTo>
                  <a:cubicBezTo>
                    <a:pt x="880" y="695"/>
                    <a:pt x="926" y="687"/>
                    <a:pt x="977" y="667"/>
                  </a:cubicBezTo>
                  <a:cubicBezTo>
                    <a:pt x="1072" y="619"/>
                    <a:pt x="1120" y="524"/>
                    <a:pt x="1167" y="453"/>
                  </a:cubicBezTo>
                  <a:cubicBezTo>
                    <a:pt x="1191" y="453"/>
                    <a:pt x="1191" y="429"/>
                    <a:pt x="1191" y="429"/>
                  </a:cubicBezTo>
                  <a:close/>
                  <a:moveTo>
                    <a:pt x="1191" y="0"/>
                  </a:moveTo>
                  <a:cubicBezTo>
                    <a:pt x="1024" y="0"/>
                    <a:pt x="929" y="143"/>
                    <a:pt x="858" y="262"/>
                  </a:cubicBezTo>
                  <a:cubicBezTo>
                    <a:pt x="858" y="262"/>
                    <a:pt x="834" y="310"/>
                    <a:pt x="834" y="310"/>
                  </a:cubicBezTo>
                  <a:lnTo>
                    <a:pt x="739" y="310"/>
                  </a:lnTo>
                  <a:cubicBezTo>
                    <a:pt x="679" y="298"/>
                    <a:pt x="608" y="280"/>
                    <a:pt x="536" y="280"/>
                  </a:cubicBezTo>
                  <a:cubicBezTo>
                    <a:pt x="465" y="280"/>
                    <a:pt x="393" y="298"/>
                    <a:pt x="334" y="357"/>
                  </a:cubicBezTo>
                  <a:cubicBezTo>
                    <a:pt x="239" y="477"/>
                    <a:pt x="262" y="643"/>
                    <a:pt x="286" y="762"/>
                  </a:cubicBezTo>
                  <a:cubicBezTo>
                    <a:pt x="286" y="786"/>
                    <a:pt x="310" y="810"/>
                    <a:pt x="310" y="834"/>
                  </a:cubicBezTo>
                  <a:cubicBezTo>
                    <a:pt x="286" y="858"/>
                    <a:pt x="262" y="881"/>
                    <a:pt x="239" y="881"/>
                  </a:cubicBezTo>
                  <a:cubicBezTo>
                    <a:pt x="143" y="953"/>
                    <a:pt x="0" y="1048"/>
                    <a:pt x="0" y="1215"/>
                  </a:cubicBezTo>
                  <a:cubicBezTo>
                    <a:pt x="0" y="1358"/>
                    <a:pt x="119" y="1453"/>
                    <a:pt x="215" y="1548"/>
                  </a:cubicBezTo>
                  <a:cubicBezTo>
                    <a:pt x="239" y="1572"/>
                    <a:pt x="286" y="1620"/>
                    <a:pt x="310" y="1643"/>
                  </a:cubicBezTo>
                  <a:cubicBezTo>
                    <a:pt x="310" y="1667"/>
                    <a:pt x="286" y="1715"/>
                    <a:pt x="286" y="1763"/>
                  </a:cubicBezTo>
                  <a:cubicBezTo>
                    <a:pt x="239" y="1882"/>
                    <a:pt x="191" y="2024"/>
                    <a:pt x="286" y="2167"/>
                  </a:cubicBezTo>
                  <a:cubicBezTo>
                    <a:pt x="381" y="2310"/>
                    <a:pt x="548" y="2334"/>
                    <a:pt x="667" y="2334"/>
                  </a:cubicBezTo>
                  <a:cubicBezTo>
                    <a:pt x="691" y="2358"/>
                    <a:pt x="762" y="2358"/>
                    <a:pt x="786" y="2358"/>
                  </a:cubicBezTo>
                  <a:cubicBezTo>
                    <a:pt x="786" y="2382"/>
                    <a:pt x="834" y="2453"/>
                    <a:pt x="858" y="2477"/>
                  </a:cubicBezTo>
                  <a:cubicBezTo>
                    <a:pt x="905" y="2596"/>
                    <a:pt x="1001" y="2787"/>
                    <a:pt x="1191" y="2787"/>
                  </a:cubicBezTo>
                  <a:cubicBezTo>
                    <a:pt x="1382" y="2787"/>
                    <a:pt x="1477" y="2596"/>
                    <a:pt x="1548" y="2477"/>
                  </a:cubicBezTo>
                  <a:cubicBezTo>
                    <a:pt x="1548" y="2453"/>
                    <a:pt x="1596" y="2382"/>
                    <a:pt x="1620" y="2358"/>
                  </a:cubicBezTo>
                  <a:cubicBezTo>
                    <a:pt x="1620" y="2358"/>
                    <a:pt x="1691" y="2358"/>
                    <a:pt x="1715" y="2334"/>
                  </a:cubicBezTo>
                  <a:cubicBezTo>
                    <a:pt x="1858" y="2334"/>
                    <a:pt x="2025" y="2310"/>
                    <a:pt x="2096" y="2167"/>
                  </a:cubicBezTo>
                  <a:cubicBezTo>
                    <a:pt x="2191" y="2024"/>
                    <a:pt x="2144" y="1882"/>
                    <a:pt x="2096" y="1763"/>
                  </a:cubicBezTo>
                  <a:cubicBezTo>
                    <a:pt x="2096" y="1715"/>
                    <a:pt x="2072" y="1667"/>
                    <a:pt x="2072" y="1643"/>
                  </a:cubicBezTo>
                  <a:cubicBezTo>
                    <a:pt x="2096" y="1620"/>
                    <a:pt x="2144" y="1572"/>
                    <a:pt x="2191" y="1548"/>
                  </a:cubicBezTo>
                  <a:cubicBezTo>
                    <a:pt x="2287" y="1453"/>
                    <a:pt x="2406" y="1358"/>
                    <a:pt x="2406" y="1215"/>
                  </a:cubicBezTo>
                  <a:cubicBezTo>
                    <a:pt x="2406" y="1048"/>
                    <a:pt x="2263" y="953"/>
                    <a:pt x="2144" y="881"/>
                  </a:cubicBezTo>
                  <a:cubicBezTo>
                    <a:pt x="2120" y="881"/>
                    <a:pt x="2096" y="858"/>
                    <a:pt x="2072" y="834"/>
                  </a:cubicBezTo>
                  <a:cubicBezTo>
                    <a:pt x="2096" y="810"/>
                    <a:pt x="2096" y="786"/>
                    <a:pt x="2096" y="762"/>
                  </a:cubicBezTo>
                  <a:cubicBezTo>
                    <a:pt x="2120" y="643"/>
                    <a:pt x="2168" y="477"/>
                    <a:pt x="2048" y="357"/>
                  </a:cubicBezTo>
                  <a:cubicBezTo>
                    <a:pt x="1989" y="298"/>
                    <a:pt x="1917" y="280"/>
                    <a:pt x="1846" y="280"/>
                  </a:cubicBezTo>
                  <a:cubicBezTo>
                    <a:pt x="1775" y="280"/>
                    <a:pt x="1703" y="298"/>
                    <a:pt x="1644" y="310"/>
                  </a:cubicBezTo>
                  <a:lnTo>
                    <a:pt x="1572" y="310"/>
                  </a:lnTo>
                  <a:cubicBezTo>
                    <a:pt x="1548" y="310"/>
                    <a:pt x="1525" y="262"/>
                    <a:pt x="1525" y="262"/>
                  </a:cubicBezTo>
                  <a:cubicBezTo>
                    <a:pt x="1453" y="143"/>
                    <a:pt x="1358" y="0"/>
                    <a:pt x="1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53"/>
            <p:cNvSpPr/>
            <p:nvPr/>
          </p:nvSpPr>
          <p:spPr>
            <a:xfrm>
              <a:off x="7443438" y="3364597"/>
              <a:ext cx="369805" cy="429509"/>
            </a:xfrm>
            <a:custGeom>
              <a:rect b="b" l="l" r="r" t="t"/>
              <a:pathLst>
                <a:path extrusionOk="0" h="12503" w="10765">
                  <a:moveTo>
                    <a:pt x="8240" y="1739"/>
                  </a:moveTo>
                  <a:lnTo>
                    <a:pt x="8502" y="1834"/>
                  </a:lnTo>
                  <a:cubicBezTo>
                    <a:pt x="8573" y="1858"/>
                    <a:pt x="8597" y="1929"/>
                    <a:pt x="8573" y="2001"/>
                  </a:cubicBezTo>
                  <a:cubicBezTo>
                    <a:pt x="8526" y="2096"/>
                    <a:pt x="8454" y="2263"/>
                    <a:pt x="8407" y="2334"/>
                  </a:cubicBezTo>
                  <a:cubicBezTo>
                    <a:pt x="8389" y="2388"/>
                    <a:pt x="8331" y="2415"/>
                    <a:pt x="8283" y="2415"/>
                  </a:cubicBezTo>
                  <a:cubicBezTo>
                    <a:pt x="8267" y="2415"/>
                    <a:pt x="8252" y="2412"/>
                    <a:pt x="8240" y="2406"/>
                  </a:cubicBezTo>
                  <a:lnTo>
                    <a:pt x="8049" y="2287"/>
                  </a:lnTo>
                  <a:cubicBezTo>
                    <a:pt x="8145" y="2120"/>
                    <a:pt x="8192" y="1929"/>
                    <a:pt x="8240" y="1739"/>
                  </a:cubicBezTo>
                  <a:close/>
                  <a:moveTo>
                    <a:pt x="4930" y="10431"/>
                  </a:moveTo>
                  <a:lnTo>
                    <a:pt x="4930" y="10741"/>
                  </a:lnTo>
                  <a:cubicBezTo>
                    <a:pt x="4930" y="10764"/>
                    <a:pt x="4930" y="10788"/>
                    <a:pt x="4906" y="10788"/>
                  </a:cubicBezTo>
                  <a:lnTo>
                    <a:pt x="4334" y="10788"/>
                  </a:lnTo>
                  <a:cubicBezTo>
                    <a:pt x="4334" y="10788"/>
                    <a:pt x="4311" y="10764"/>
                    <a:pt x="4311" y="10741"/>
                  </a:cubicBezTo>
                  <a:lnTo>
                    <a:pt x="4311" y="10431"/>
                  </a:lnTo>
                  <a:close/>
                  <a:moveTo>
                    <a:pt x="2143" y="0"/>
                  </a:moveTo>
                  <a:cubicBezTo>
                    <a:pt x="1500" y="0"/>
                    <a:pt x="977" y="524"/>
                    <a:pt x="977" y="1143"/>
                  </a:cubicBezTo>
                  <a:lnTo>
                    <a:pt x="977" y="1429"/>
                  </a:lnTo>
                  <a:cubicBezTo>
                    <a:pt x="977" y="1763"/>
                    <a:pt x="1072" y="2120"/>
                    <a:pt x="1262" y="2429"/>
                  </a:cubicBezTo>
                  <a:cubicBezTo>
                    <a:pt x="1334" y="2525"/>
                    <a:pt x="1358" y="2644"/>
                    <a:pt x="1358" y="2763"/>
                  </a:cubicBezTo>
                  <a:cubicBezTo>
                    <a:pt x="1358" y="3144"/>
                    <a:pt x="1072" y="3430"/>
                    <a:pt x="691" y="3453"/>
                  </a:cubicBezTo>
                  <a:cubicBezTo>
                    <a:pt x="310" y="3477"/>
                    <a:pt x="0" y="3787"/>
                    <a:pt x="0" y="4168"/>
                  </a:cubicBezTo>
                  <a:lnTo>
                    <a:pt x="0" y="9121"/>
                  </a:lnTo>
                  <a:cubicBezTo>
                    <a:pt x="0" y="9836"/>
                    <a:pt x="595" y="10431"/>
                    <a:pt x="1310" y="10431"/>
                  </a:cubicBezTo>
                  <a:lnTo>
                    <a:pt x="3930" y="10431"/>
                  </a:lnTo>
                  <a:lnTo>
                    <a:pt x="3930" y="10741"/>
                  </a:lnTo>
                  <a:cubicBezTo>
                    <a:pt x="3930" y="10979"/>
                    <a:pt x="4120" y="11145"/>
                    <a:pt x="4334" y="11145"/>
                  </a:cubicBezTo>
                  <a:lnTo>
                    <a:pt x="4430" y="11145"/>
                  </a:lnTo>
                  <a:lnTo>
                    <a:pt x="4430" y="11241"/>
                  </a:lnTo>
                  <a:cubicBezTo>
                    <a:pt x="4430" y="11336"/>
                    <a:pt x="4358" y="11407"/>
                    <a:pt x="4263" y="11407"/>
                  </a:cubicBezTo>
                  <a:lnTo>
                    <a:pt x="2453" y="11407"/>
                  </a:lnTo>
                  <a:cubicBezTo>
                    <a:pt x="2143" y="11407"/>
                    <a:pt x="1905" y="11646"/>
                    <a:pt x="1905" y="11955"/>
                  </a:cubicBezTo>
                  <a:cubicBezTo>
                    <a:pt x="1905" y="12265"/>
                    <a:pt x="2143" y="12503"/>
                    <a:pt x="2453" y="12503"/>
                  </a:cubicBezTo>
                  <a:lnTo>
                    <a:pt x="6501" y="12503"/>
                  </a:lnTo>
                  <a:cubicBezTo>
                    <a:pt x="6597" y="12503"/>
                    <a:pt x="6692" y="12408"/>
                    <a:pt x="6692" y="12312"/>
                  </a:cubicBezTo>
                  <a:cubicBezTo>
                    <a:pt x="6692" y="12217"/>
                    <a:pt x="6597" y="12146"/>
                    <a:pt x="6501" y="12146"/>
                  </a:cubicBezTo>
                  <a:lnTo>
                    <a:pt x="2453" y="12146"/>
                  </a:lnTo>
                  <a:cubicBezTo>
                    <a:pt x="2358" y="12146"/>
                    <a:pt x="2262" y="12050"/>
                    <a:pt x="2262" y="11955"/>
                  </a:cubicBezTo>
                  <a:cubicBezTo>
                    <a:pt x="2262" y="11860"/>
                    <a:pt x="2358" y="11765"/>
                    <a:pt x="2453" y="11765"/>
                  </a:cubicBezTo>
                  <a:lnTo>
                    <a:pt x="4263" y="11765"/>
                  </a:lnTo>
                  <a:cubicBezTo>
                    <a:pt x="4573" y="11765"/>
                    <a:pt x="4811" y="11526"/>
                    <a:pt x="4811" y="11241"/>
                  </a:cubicBezTo>
                  <a:lnTo>
                    <a:pt x="4811" y="11145"/>
                  </a:lnTo>
                  <a:lnTo>
                    <a:pt x="4906" y="11145"/>
                  </a:lnTo>
                  <a:cubicBezTo>
                    <a:pt x="5120" y="11145"/>
                    <a:pt x="5311" y="10979"/>
                    <a:pt x="5311" y="10741"/>
                  </a:cubicBezTo>
                  <a:lnTo>
                    <a:pt x="5311" y="10431"/>
                  </a:lnTo>
                  <a:lnTo>
                    <a:pt x="7930" y="10431"/>
                  </a:lnTo>
                  <a:cubicBezTo>
                    <a:pt x="8669" y="10431"/>
                    <a:pt x="9240" y="9836"/>
                    <a:pt x="9240" y="9121"/>
                  </a:cubicBezTo>
                  <a:lnTo>
                    <a:pt x="9240" y="8502"/>
                  </a:lnTo>
                  <a:cubicBezTo>
                    <a:pt x="9240" y="8383"/>
                    <a:pt x="9145" y="8312"/>
                    <a:pt x="9050" y="8312"/>
                  </a:cubicBezTo>
                  <a:cubicBezTo>
                    <a:pt x="8954" y="8312"/>
                    <a:pt x="8883" y="8383"/>
                    <a:pt x="8883" y="8502"/>
                  </a:cubicBezTo>
                  <a:lnTo>
                    <a:pt x="8883" y="9121"/>
                  </a:lnTo>
                  <a:cubicBezTo>
                    <a:pt x="8883" y="9645"/>
                    <a:pt x="8454" y="10050"/>
                    <a:pt x="7930" y="10050"/>
                  </a:cubicBezTo>
                  <a:lnTo>
                    <a:pt x="4811" y="10050"/>
                  </a:lnTo>
                  <a:lnTo>
                    <a:pt x="4811" y="6168"/>
                  </a:lnTo>
                  <a:cubicBezTo>
                    <a:pt x="5668" y="6025"/>
                    <a:pt x="6287" y="4763"/>
                    <a:pt x="6287" y="3930"/>
                  </a:cubicBezTo>
                  <a:cubicBezTo>
                    <a:pt x="6287" y="3168"/>
                    <a:pt x="5787" y="2501"/>
                    <a:pt x="5025" y="2310"/>
                  </a:cubicBezTo>
                  <a:cubicBezTo>
                    <a:pt x="5009" y="2306"/>
                    <a:pt x="4992" y="2304"/>
                    <a:pt x="4976" y="2304"/>
                  </a:cubicBezTo>
                  <a:cubicBezTo>
                    <a:pt x="4899" y="2304"/>
                    <a:pt x="4830" y="2350"/>
                    <a:pt x="4811" y="2429"/>
                  </a:cubicBezTo>
                  <a:cubicBezTo>
                    <a:pt x="4787" y="2548"/>
                    <a:pt x="4834" y="2644"/>
                    <a:pt x="4954" y="2668"/>
                  </a:cubicBezTo>
                  <a:cubicBezTo>
                    <a:pt x="5525" y="2810"/>
                    <a:pt x="5930" y="3334"/>
                    <a:pt x="5930" y="3930"/>
                  </a:cubicBezTo>
                  <a:cubicBezTo>
                    <a:pt x="5930" y="4311"/>
                    <a:pt x="5763" y="4787"/>
                    <a:pt x="5525" y="5168"/>
                  </a:cubicBezTo>
                  <a:cubicBezTo>
                    <a:pt x="5263" y="5597"/>
                    <a:pt x="4930" y="5835"/>
                    <a:pt x="4620" y="5835"/>
                  </a:cubicBezTo>
                  <a:cubicBezTo>
                    <a:pt x="4311" y="5835"/>
                    <a:pt x="4001" y="5597"/>
                    <a:pt x="3715" y="5168"/>
                  </a:cubicBezTo>
                  <a:cubicBezTo>
                    <a:pt x="3477" y="4787"/>
                    <a:pt x="3310" y="4311"/>
                    <a:pt x="3310" y="3930"/>
                  </a:cubicBezTo>
                  <a:cubicBezTo>
                    <a:pt x="3310" y="3334"/>
                    <a:pt x="3715" y="2810"/>
                    <a:pt x="4311" y="2668"/>
                  </a:cubicBezTo>
                  <a:cubicBezTo>
                    <a:pt x="4406" y="2644"/>
                    <a:pt x="4453" y="2525"/>
                    <a:pt x="4430" y="2429"/>
                  </a:cubicBezTo>
                  <a:cubicBezTo>
                    <a:pt x="4410" y="2350"/>
                    <a:pt x="4341" y="2304"/>
                    <a:pt x="4264" y="2304"/>
                  </a:cubicBezTo>
                  <a:cubicBezTo>
                    <a:pt x="4248" y="2304"/>
                    <a:pt x="4232" y="2306"/>
                    <a:pt x="4215" y="2310"/>
                  </a:cubicBezTo>
                  <a:cubicBezTo>
                    <a:pt x="3477" y="2501"/>
                    <a:pt x="2953" y="3168"/>
                    <a:pt x="2953" y="3930"/>
                  </a:cubicBezTo>
                  <a:cubicBezTo>
                    <a:pt x="2953" y="4763"/>
                    <a:pt x="3572" y="6025"/>
                    <a:pt x="4430" y="6168"/>
                  </a:cubicBezTo>
                  <a:lnTo>
                    <a:pt x="4430" y="10050"/>
                  </a:lnTo>
                  <a:lnTo>
                    <a:pt x="1310" y="10050"/>
                  </a:lnTo>
                  <a:cubicBezTo>
                    <a:pt x="786" y="10050"/>
                    <a:pt x="381" y="9645"/>
                    <a:pt x="381" y="9121"/>
                  </a:cubicBezTo>
                  <a:lnTo>
                    <a:pt x="381" y="4168"/>
                  </a:lnTo>
                  <a:cubicBezTo>
                    <a:pt x="381" y="3977"/>
                    <a:pt x="524" y="3834"/>
                    <a:pt x="715" y="3811"/>
                  </a:cubicBezTo>
                  <a:cubicBezTo>
                    <a:pt x="1286" y="3787"/>
                    <a:pt x="1715" y="3334"/>
                    <a:pt x="1715" y="2763"/>
                  </a:cubicBezTo>
                  <a:cubicBezTo>
                    <a:pt x="1715" y="2572"/>
                    <a:pt x="1667" y="2406"/>
                    <a:pt x="1572" y="2239"/>
                  </a:cubicBezTo>
                  <a:cubicBezTo>
                    <a:pt x="1429" y="1977"/>
                    <a:pt x="1358" y="1715"/>
                    <a:pt x="1358" y="1429"/>
                  </a:cubicBezTo>
                  <a:lnTo>
                    <a:pt x="1358" y="1143"/>
                  </a:lnTo>
                  <a:cubicBezTo>
                    <a:pt x="1358" y="715"/>
                    <a:pt x="1715" y="381"/>
                    <a:pt x="2143" y="358"/>
                  </a:cubicBezTo>
                  <a:lnTo>
                    <a:pt x="7121" y="358"/>
                  </a:lnTo>
                  <a:cubicBezTo>
                    <a:pt x="7549" y="381"/>
                    <a:pt x="7883" y="715"/>
                    <a:pt x="7883" y="1143"/>
                  </a:cubicBezTo>
                  <a:cubicBezTo>
                    <a:pt x="7859" y="1358"/>
                    <a:pt x="7978" y="1715"/>
                    <a:pt x="7668" y="2239"/>
                  </a:cubicBezTo>
                  <a:cubicBezTo>
                    <a:pt x="7573" y="2406"/>
                    <a:pt x="7525" y="2572"/>
                    <a:pt x="7525" y="2763"/>
                  </a:cubicBezTo>
                  <a:cubicBezTo>
                    <a:pt x="7525" y="3334"/>
                    <a:pt x="7978" y="3787"/>
                    <a:pt x="8526" y="3811"/>
                  </a:cubicBezTo>
                  <a:cubicBezTo>
                    <a:pt x="8716" y="3834"/>
                    <a:pt x="8883" y="3977"/>
                    <a:pt x="8883" y="4168"/>
                  </a:cubicBezTo>
                  <a:lnTo>
                    <a:pt x="8883" y="7764"/>
                  </a:lnTo>
                  <a:cubicBezTo>
                    <a:pt x="8883" y="7859"/>
                    <a:pt x="8954" y="7954"/>
                    <a:pt x="9050" y="7954"/>
                  </a:cubicBezTo>
                  <a:cubicBezTo>
                    <a:pt x="9169" y="7954"/>
                    <a:pt x="9240" y="7859"/>
                    <a:pt x="9240" y="7764"/>
                  </a:cubicBezTo>
                  <a:lnTo>
                    <a:pt x="9240" y="4168"/>
                  </a:lnTo>
                  <a:cubicBezTo>
                    <a:pt x="9240" y="3787"/>
                    <a:pt x="8931" y="3477"/>
                    <a:pt x="8550" y="3453"/>
                  </a:cubicBezTo>
                  <a:cubicBezTo>
                    <a:pt x="8192" y="3430"/>
                    <a:pt x="7883" y="3144"/>
                    <a:pt x="7883" y="2763"/>
                  </a:cubicBezTo>
                  <a:cubicBezTo>
                    <a:pt x="7883" y="2715"/>
                    <a:pt x="7907" y="2668"/>
                    <a:pt x="7907" y="2620"/>
                  </a:cubicBezTo>
                  <a:lnTo>
                    <a:pt x="8049" y="2715"/>
                  </a:lnTo>
                  <a:cubicBezTo>
                    <a:pt x="8124" y="2760"/>
                    <a:pt x="8209" y="2782"/>
                    <a:pt x="8293" y="2782"/>
                  </a:cubicBezTo>
                  <a:cubicBezTo>
                    <a:pt x="8476" y="2782"/>
                    <a:pt x="8658" y="2680"/>
                    <a:pt x="8740" y="2501"/>
                  </a:cubicBezTo>
                  <a:lnTo>
                    <a:pt x="8764" y="2477"/>
                  </a:lnTo>
                  <a:lnTo>
                    <a:pt x="9169" y="2691"/>
                  </a:lnTo>
                  <a:cubicBezTo>
                    <a:pt x="9431" y="2810"/>
                    <a:pt x="9597" y="3096"/>
                    <a:pt x="9597" y="3382"/>
                  </a:cubicBezTo>
                  <a:lnTo>
                    <a:pt x="9597" y="6025"/>
                  </a:lnTo>
                  <a:cubicBezTo>
                    <a:pt x="9597" y="6335"/>
                    <a:pt x="9859" y="6597"/>
                    <a:pt x="10169" y="6597"/>
                  </a:cubicBezTo>
                  <a:cubicBezTo>
                    <a:pt x="10502" y="6597"/>
                    <a:pt x="10764" y="6335"/>
                    <a:pt x="10764" y="6025"/>
                  </a:cubicBezTo>
                  <a:lnTo>
                    <a:pt x="10764" y="3572"/>
                  </a:lnTo>
                  <a:cubicBezTo>
                    <a:pt x="10764" y="3477"/>
                    <a:pt x="10669" y="3382"/>
                    <a:pt x="10574" y="3382"/>
                  </a:cubicBezTo>
                  <a:cubicBezTo>
                    <a:pt x="10478" y="3382"/>
                    <a:pt x="10383" y="3477"/>
                    <a:pt x="10383" y="3572"/>
                  </a:cubicBezTo>
                  <a:lnTo>
                    <a:pt x="10383" y="6025"/>
                  </a:lnTo>
                  <a:cubicBezTo>
                    <a:pt x="10383" y="6144"/>
                    <a:pt x="10288" y="6240"/>
                    <a:pt x="10169" y="6240"/>
                  </a:cubicBezTo>
                  <a:cubicBezTo>
                    <a:pt x="10050" y="6240"/>
                    <a:pt x="9955" y="6144"/>
                    <a:pt x="9955" y="6025"/>
                  </a:cubicBezTo>
                  <a:lnTo>
                    <a:pt x="9955" y="3382"/>
                  </a:lnTo>
                  <a:cubicBezTo>
                    <a:pt x="9955" y="2953"/>
                    <a:pt x="9716" y="2548"/>
                    <a:pt x="9312" y="2358"/>
                  </a:cubicBezTo>
                  <a:lnTo>
                    <a:pt x="8907" y="2144"/>
                  </a:lnTo>
                  <a:cubicBezTo>
                    <a:pt x="9026" y="1882"/>
                    <a:pt x="8883" y="1572"/>
                    <a:pt x="8621" y="1477"/>
                  </a:cubicBezTo>
                  <a:lnTo>
                    <a:pt x="8264" y="1358"/>
                  </a:lnTo>
                  <a:lnTo>
                    <a:pt x="8264" y="1143"/>
                  </a:lnTo>
                  <a:cubicBezTo>
                    <a:pt x="8264" y="524"/>
                    <a:pt x="7740" y="0"/>
                    <a:pt x="71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3"/>
            <p:cNvSpPr/>
            <p:nvPr/>
          </p:nvSpPr>
          <p:spPr>
            <a:xfrm>
              <a:off x="7661027" y="3560921"/>
              <a:ext cx="53212" cy="12298"/>
            </a:xfrm>
            <a:custGeom>
              <a:rect b="b" l="l" r="r" t="t"/>
              <a:pathLst>
                <a:path extrusionOk="0" h="358" w="1549">
                  <a:moveTo>
                    <a:pt x="191" y="1"/>
                  </a:moveTo>
                  <a:cubicBezTo>
                    <a:pt x="96" y="1"/>
                    <a:pt x="1" y="72"/>
                    <a:pt x="1" y="191"/>
                  </a:cubicBezTo>
                  <a:cubicBezTo>
                    <a:pt x="1" y="287"/>
                    <a:pt x="96" y="358"/>
                    <a:pt x="191" y="358"/>
                  </a:cubicBezTo>
                  <a:lnTo>
                    <a:pt x="1358" y="358"/>
                  </a:lnTo>
                  <a:cubicBezTo>
                    <a:pt x="1453" y="358"/>
                    <a:pt x="1549" y="287"/>
                    <a:pt x="1549" y="191"/>
                  </a:cubicBezTo>
                  <a:cubicBezTo>
                    <a:pt x="1549" y="72"/>
                    <a:pt x="1453" y="1"/>
                    <a:pt x="13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3"/>
            <p:cNvSpPr/>
            <p:nvPr/>
          </p:nvSpPr>
          <p:spPr>
            <a:xfrm>
              <a:off x="7661027" y="3586308"/>
              <a:ext cx="53212" cy="13123"/>
            </a:xfrm>
            <a:custGeom>
              <a:rect b="b" l="l" r="r" t="t"/>
              <a:pathLst>
                <a:path extrusionOk="0" h="382" w="1549">
                  <a:moveTo>
                    <a:pt x="191" y="0"/>
                  </a:moveTo>
                  <a:cubicBezTo>
                    <a:pt x="96" y="0"/>
                    <a:pt x="1" y="95"/>
                    <a:pt x="1" y="191"/>
                  </a:cubicBezTo>
                  <a:cubicBezTo>
                    <a:pt x="1" y="286"/>
                    <a:pt x="96" y="381"/>
                    <a:pt x="191" y="381"/>
                  </a:cubicBezTo>
                  <a:lnTo>
                    <a:pt x="1358" y="381"/>
                  </a:lnTo>
                  <a:cubicBezTo>
                    <a:pt x="1453" y="381"/>
                    <a:pt x="1549" y="286"/>
                    <a:pt x="1549" y="191"/>
                  </a:cubicBezTo>
                  <a:cubicBezTo>
                    <a:pt x="1549" y="95"/>
                    <a:pt x="1453" y="0"/>
                    <a:pt x="13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53"/>
            <p:cNvSpPr/>
            <p:nvPr/>
          </p:nvSpPr>
          <p:spPr>
            <a:xfrm>
              <a:off x="7661027" y="3611660"/>
              <a:ext cx="53212" cy="13123"/>
            </a:xfrm>
            <a:custGeom>
              <a:rect b="b" l="l" r="r" t="t"/>
              <a:pathLst>
                <a:path extrusionOk="0" h="382" w="1549">
                  <a:moveTo>
                    <a:pt x="191" y="0"/>
                  </a:moveTo>
                  <a:cubicBezTo>
                    <a:pt x="96" y="0"/>
                    <a:pt x="1" y="96"/>
                    <a:pt x="1" y="191"/>
                  </a:cubicBezTo>
                  <a:cubicBezTo>
                    <a:pt x="1" y="286"/>
                    <a:pt x="96" y="381"/>
                    <a:pt x="191" y="381"/>
                  </a:cubicBezTo>
                  <a:lnTo>
                    <a:pt x="1358" y="381"/>
                  </a:lnTo>
                  <a:cubicBezTo>
                    <a:pt x="1453" y="381"/>
                    <a:pt x="1549" y="286"/>
                    <a:pt x="1549" y="191"/>
                  </a:cubicBezTo>
                  <a:cubicBezTo>
                    <a:pt x="1549" y="96"/>
                    <a:pt x="1453" y="0"/>
                    <a:pt x="13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53"/>
            <p:cNvSpPr/>
            <p:nvPr/>
          </p:nvSpPr>
          <p:spPr>
            <a:xfrm>
              <a:off x="7480230" y="3538833"/>
              <a:ext cx="40948" cy="93301"/>
            </a:xfrm>
            <a:custGeom>
              <a:rect b="b" l="l" r="r" t="t"/>
              <a:pathLst>
                <a:path extrusionOk="0" h="2716" w="1192">
                  <a:moveTo>
                    <a:pt x="382" y="1"/>
                  </a:moveTo>
                  <a:cubicBezTo>
                    <a:pt x="167" y="1"/>
                    <a:pt x="1" y="168"/>
                    <a:pt x="1" y="382"/>
                  </a:cubicBezTo>
                  <a:lnTo>
                    <a:pt x="1" y="1192"/>
                  </a:lnTo>
                  <a:cubicBezTo>
                    <a:pt x="1" y="1311"/>
                    <a:pt x="72" y="1382"/>
                    <a:pt x="167" y="1382"/>
                  </a:cubicBezTo>
                  <a:cubicBezTo>
                    <a:pt x="263" y="1382"/>
                    <a:pt x="358" y="1311"/>
                    <a:pt x="358" y="1192"/>
                  </a:cubicBezTo>
                  <a:lnTo>
                    <a:pt x="358" y="382"/>
                  </a:lnTo>
                  <a:cubicBezTo>
                    <a:pt x="358" y="358"/>
                    <a:pt x="358" y="358"/>
                    <a:pt x="382" y="358"/>
                  </a:cubicBezTo>
                  <a:lnTo>
                    <a:pt x="810" y="358"/>
                  </a:lnTo>
                  <a:cubicBezTo>
                    <a:pt x="810" y="358"/>
                    <a:pt x="834" y="358"/>
                    <a:pt x="834" y="382"/>
                  </a:cubicBezTo>
                  <a:lnTo>
                    <a:pt x="834" y="2335"/>
                  </a:lnTo>
                  <a:lnTo>
                    <a:pt x="358" y="2335"/>
                  </a:lnTo>
                  <a:lnTo>
                    <a:pt x="358" y="1930"/>
                  </a:lnTo>
                  <a:cubicBezTo>
                    <a:pt x="358" y="1835"/>
                    <a:pt x="263" y="1763"/>
                    <a:pt x="167" y="1763"/>
                  </a:cubicBezTo>
                  <a:cubicBezTo>
                    <a:pt x="72" y="1763"/>
                    <a:pt x="1" y="1835"/>
                    <a:pt x="1" y="1930"/>
                  </a:cubicBezTo>
                  <a:lnTo>
                    <a:pt x="1" y="2335"/>
                  </a:lnTo>
                  <a:cubicBezTo>
                    <a:pt x="1" y="2525"/>
                    <a:pt x="167" y="2716"/>
                    <a:pt x="382" y="2716"/>
                  </a:cubicBezTo>
                  <a:lnTo>
                    <a:pt x="810" y="2716"/>
                  </a:lnTo>
                  <a:cubicBezTo>
                    <a:pt x="1025" y="2716"/>
                    <a:pt x="1191" y="2525"/>
                    <a:pt x="1191" y="2335"/>
                  </a:cubicBezTo>
                  <a:lnTo>
                    <a:pt x="1191" y="382"/>
                  </a:lnTo>
                  <a:cubicBezTo>
                    <a:pt x="1191" y="168"/>
                    <a:pt x="1025" y="1"/>
                    <a:pt x="8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2" name="Google Shape;482;p53"/>
          <p:cNvSpPr txBox="1"/>
          <p:nvPr>
            <p:ph idx="3" type="subTitle"/>
          </p:nvPr>
        </p:nvSpPr>
        <p:spPr>
          <a:xfrm>
            <a:off x="1525339" y="2793017"/>
            <a:ext cx="2205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Regression</a:t>
            </a:r>
            <a:endParaRPr b="1"/>
          </a:p>
        </p:txBody>
      </p:sp>
      <p:sp>
        <p:nvSpPr>
          <p:cNvPr id="483" name="Google Shape;483;p53"/>
          <p:cNvSpPr txBox="1"/>
          <p:nvPr>
            <p:ph idx="4" type="subTitle"/>
          </p:nvPr>
        </p:nvSpPr>
        <p:spPr>
          <a:xfrm>
            <a:off x="706488" y="3186625"/>
            <a:ext cx="3843300" cy="82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Linear Regression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4"/>
          <p:cNvSpPr txBox="1"/>
          <p:nvPr>
            <p:ph type="title"/>
          </p:nvPr>
        </p:nvSpPr>
        <p:spPr>
          <a:xfrm>
            <a:off x="691450" y="522047"/>
            <a:ext cx="6453000" cy="12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7200"/>
              <a:t>Linear Regression</a:t>
            </a:r>
            <a:endParaRPr sz="7100"/>
          </a:p>
        </p:txBody>
      </p:sp>
      <p:pic>
        <p:nvPicPr>
          <p:cNvPr id="489" name="Google Shape;489;p54"/>
          <p:cNvPicPr preferRelativeResize="0"/>
          <p:nvPr/>
        </p:nvPicPr>
        <p:blipFill rotWithShape="1">
          <a:blip r:embed="rId3">
            <a:alphaModFix/>
          </a:blip>
          <a:srcRect b="0" l="0" r="0" t="0"/>
          <a:stretch/>
        </p:blipFill>
        <p:spPr>
          <a:xfrm rot="-601461">
            <a:off x="3205448" y="3069091"/>
            <a:ext cx="5845855" cy="1577666"/>
          </a:xfrm>
          <a:prstGeom prst="rect">
            <a:avLst/>
          </a:prstGeom>
          <a:noFill/>
          <a:ln>
            <a:noFill/>
          </a:ln>
        </p:spPr>
      </p:pic>
      <p:sp>
        <p:nvSpPr>
          <p:cNvPr id="490" name="Google Shape;490;p54"/>
          <p:cNvSpPr txBox="1"/>
          <p:nvPr>
            <p:ph idx="1" type="subTitle"/>
          </p:nvPr>
        </p:nvSpPr>
        <p:spPr>
          <a:xfrm>
            <a:off x="535725" y="2856500"/>
            <a:ext cx="4761600" cy="88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supervised Machine Learning Algorithm that </a:t>
            </a:r>
            <a:r>
              <a:rPr lang="en"/>
              <a:t>models a target prediction value based on independent variables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5"/>
          <p:cNvSpPr txBox="1"/>
          <p:nvPr>
            <p:ph type="title"/>
          </p:nvPr>
        </p:nvSpPr>
        <p:spPr>
          <a:xfrm>
            <a:off x="431575" y="279500"/>
            <a:ext cx="9042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 with Numeric Predictors</a:t>
            </a:r>
            <a:endParaRPr/>
          </a:p>
        </p:txBody>
      </p:sp>
      <p:pic>
        <p:nvPicPr>
          <p:cNvPr id="496" name="Google Shape;496;p55"/>
          <p:cNvPicPr preferRelativeResize="0"/>
          <p:nvPr/>
        </p:nvPicPr>
        <p:blipFill>
          <a:blip r:embed="rId3">
            <a:alphaModFix/>
          </a:blip>
          <a:stretch>
            <a:fillRect/>
          </a:stretch>
        </p:blipFill>
        <p:spPr>
          <a:xfrm>
            <a:off x="604725" y="948775"/>
            <a:ext cx="7934546" cy="3986501"/>
          </a:xfrm>
          <a:prstGeom prst="rect">
            <a:avLst/>
          </a:prstGeom>
          <a:noFill/>
          <a:ln>
            <a:noFill/>
          </a:ln>
        </p:spPr>
      </p:pic>
      <p:pic>
        <p:nvPicPr>
          <p:cNvPr id="497" name="Google Shape;497;p55"/>
          <p:cNvPicPr preferRelativeResize="0"/>
          <p:nvPr/>
        </p:nvPicPr>
        <p:blipFill>
          <a:blip r:embed="rId4">
            <a:alphaModFix/>
          </a:blip>
          <a:stretch>
            <a:fillRect/>
          </a:stretch>
        </p:blipFill>
        <p:spPr>
          <a:xfrm>
            <a:off x="2395538" y="1792263"/>
            <a:ext cx="4352925" cy="1247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1000"/>
                                        <p:tgtEl>
                                          <p:spTgt spid="4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56"/>
          <p:cNvSpPr txBox="1"/>
          <p:nvPr>
            <p:ph type="title"/>
          </p:nvPr>
        </p:nvSpPr>
        <p:spPr>
          <a:xfrm>
            <a:off x="431575" y="279500"/>
            <a:ext cx="810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 with Standard Scaler</a:t>
            </a:r>
            <a:endParaRPr/>
          </a:p>
        </p:txBody>
      </p:sp>
      <p:pic>
        <p:nvPicPr>
          <p:cNvPr id="503" name="Google Shape;503;p56"/>
          <p:cNvPicPr preferRelativeResize="0"/>
          <p:nvPr/>
        </p:nvPicPr>
        <p:blipFill>
          <a:blip r:embed="rId3">
            <a:alphaModFix/>
          </a:blip>
          <a:stretch>
            <a:fillRect/>
          </a:stretch>
        </p:blipFill>
        <p:spPr>
          <a:xfrm>
            <a:off x="506513" y="943900"/>
            <a:ext cx="7960016" cy="3986501"/>
          </a:xfrm>
          <a:prstGeom prst="rect">
            <a:avLst/>
          </a:prstGeom>
          <a:noFill/>
          <a:ln>
            <a:noFill/>
          </a:ln>
        </p:spPr>
      </p:pic>
      <p:pic>
        <p:nvPicPr>
          <p:cNvPr id="504" name="Google Shape;504;p56"/>
          <p:cNvPicPr preferRelativeResize="0"/>
          <p:nvPr/>
        </p:nvPicPr>
        <p:blipFill>
          <a:blip r:embed="rId4">
            <a:alphaModFix/>
          </a:blip>
          <a:stretch>
            <a:fillRect/>
          </a:stretch>
        </p:blipFill>
        <p:spPr>
          <a:xfrm>
            <a:off x="2486025" y="1774963"/>
            <a:ext cx="4171950" cy="1171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1000"/>
                                        <p:tgtEl>
                                          <p:spTgt spid="5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57"/>
          <p:cNvSpPr txBox="1"/>
          <p:nvPr>
            <p:ph type="title"/>
          </p:nvPr>
        </p:nvSpPr>
        <p:spPr>
          <a:xfrm>
            <a:off x="713100" y="890222"/>
            <a:ext cx="6453000" cy="129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7200"/>
              <a:t>Decision Tree Classifier</a:t>
            </a:r>
            <a:endParaRPr sz="7100"/>
          </a:p>
        </p:txBody>
      </p:sp>
      <p:pic>
        <p:nvPicPr>
          <p:cNvPr id="510" name="Google Shape;510;p57"/>
          <p:cNvPicPr preferRelativeResize="0"/>
          <p:nvPr/>
        </p:nvPicPr>
        <p:blipFill rotWithShape="1">
          <a:blip r:embed="rId3">
            <a:alphaModFix/>
          </a:blip>
          <a:srcRect b="0" l="0" r="0" t="0"/>
          <a:stretch/>
        </p:blipFill>
        <p:spPr>
          <a:xfrm rot="-601461">
            <a:off x="3205448" y="3069091"/>
            <a:ext cx="5845855" cy="1577666"/>
          </a:xfrm>
          <a:prstGeom prst="rect">
            <a:avLst/>
          </a:prstGeom>
          <a:noFill/>
          <a:ln>
            <a:noFill/>
          </a:ln>
        </p:spPr>
      </p:pic>
      <p:sp>
        <p:nvSpPr>
          <p:cNvPr id="511" name="Google Shape;511;p57"/>
          <p:cNvSpPr txBox="1"/>
          <p:nvPr>
            <p:ph idx="1" type="subTitle"/>
          </p:nvPr>
        </p:nvSpPr>
        <p:spPr>
          <a:xfrm>
            <a:off x="615925" y="2756228"/>
            <a:ext cx="4485000" cy="88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 supervised Machine Learning Algorithm that uses a set of rules to make decisions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58"/>
          <p:cNvSpPr/>
          <p:nvPr/>
        </p:nvSpPr>
        <p:spPr>
          <a:xfrm>
            <a:off x="4927925" y="703850"/>
            <a:ext cx="4013700" cy="4363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8"/>
          <p:cNvSpPr/>
          <p:nvPr/>
        </p:nvSpPr>
        <p:spPr>
          <a:xfrm>
            <a:off x="591225" y="703850"/>
            <a:ext cx="4013700" cy="4363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58"/>
          <p:cNvSpPr txBox="1"/>
          <p:nvPr>
            <p:ph type="title"/>
          </p:nvPr>
        </p:nvSpPr>
        <p:spPr>
          <a:xfrm>
            <a:off x="94975" y="-61575"/>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Decision Tree  (initial Data)</a:t>
            </a:r>
            <a:endParaRPr/>
          </a:p>
        </p:txBody>
      </p:sp>
      <p:pic>
        <p:nvPicPr>
          <p:cNvPr id="519" name="Google Shape;519;p58"/>
          <p:cNvPicPr preferRelativeResize="0"/>
          <p:nvPr/>
        </p:nvPicPr>
        <p:blipFill>
          <a:blip r:embed="rId3">
            <a:alphaModFix/>
          </a:blip>
          <a:stretch>
            <a:fillRect/>
          </a:stretch>
        </p:blipFill>
        <p:spPr>
          <a:xfrm>
            <a:off x="949163" y="1038125"/>
            <a:ext cx="3134426" cy="2429176"/>
          </a:xfrm>
          <a:prstGeom prst="rect">
            <a:avLst/>
          </a:prstGeom>
          <a:noFill/>
          <a:ln>
            <a:noFill/>
          </a:ln>
        </p:spPr>
      </p:pic>
      <p:sp>
        <p:nvSpPr>
          <p:cNvPr id="520" name="Google Shape;520;p58"/>
          <p:cNvSpPr txBox="1"/>
          <p:nvPr/>
        </p:nvSpPr>
        <p:spPr>
          <a:xfrm>
            <a:off x="1260713" y="720893"/>
            <a:ext cx="2209200" cy="3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157DD9"/>
                </a:solidFill>
                <a:latin typeface="Manrope"/>
                <a:ea typeface="Manrope"/>
                <a:cs typeface="Manrope"/>
                <a:sym typeface="Manrope"/>
              </a:rPr>
              <a:t>Train </a:t>
            </a:r>
            <a:r>
              <a:rPr b="1" lang="en" sz="1800">
                <a:solidFill>
                  <a:srgbClr val="157DD9"/>
                </a:solidFill>
                <a:latin typeface="Manrope"/>
                <a:ea typeface="Manrope"/>
                <a:cs typeface="Manrope"/>
                <a:sym typeface="Manrope"/>
              </a:rPr>
              <a:t>Data</a:t>
            </a:r>
            <a:endParaRPr b="1" sz="1800">
              <a:solidFill>
                <a:srgbClr val="157DD9"/>
              </a:solidFill>
              <a:latin typeface="Manrope"/>
              <a:ea typeface="Manrope"/>
              <a:cs typeface="Manrope"/>
              <a:sym typeface="Manrope"/>
            </a:endParaRPr>
          </a:p>
        </p:txBody>
      </p:sp>
      <p:pic>
        <p:nvPicPr>
          <p:cNvPr id="521" name="Google Shape;521;p58"/>
          <p:cNvPicPr preferRelativeResize="0"/>
          <p:nvPr/>
        </p:nvPicPr>
        <p:blipFill>
          <a:blip r:embed="rId4">
            <a:alphaModFix/>
          </a:blip>
          <a:stretch>
            <a:fillRect/>
          </a:stretch>
        </p:blipFill>
        <p:spPr>
          <a:xfrm>
            <a:off x="5369562" y="1031350"/>
            <a:ext cx="3134426" cy="2442721"/>
          </a:xfrm>
          <a:prstGeom prst="rect">
            <a:avLst/>
          </a:prstGeom>
          <a:noFill/>
          <a:ln>
            <a:noFill/>
          </a:ln>
        </p:spPr>
      </p:pic>
      <p:sp>
        <p:nvSpPr>
          <p:cNvPr id="522" name="Google Shape;522;p58"/>
          <p:cNvSpPr txBox="1"/>
          <p:nvPr/>
        </p:nvSpPr>
        <p:spPr>
          <a:xfrm>
            <a:off x="5603575" y="658918"/>
            <a:ext cx="2209200" cy="3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157DD9"/>
                </a:solidFill>
                <a:latin typeface="Manrope"/>
                <a:ea typeface="Manrope"/>
                <a:cs typeface="Manrope"/>
                <a:sym typeface="Manrope"/>
              </a:rPr>
              <a:t>Test Data</a:t>
            </a:r>
            <a:endParaRPr b="1" sz="1800">
              <a:solidFill>
                <a:srgbClr val="157DD9"/>
              </a:solidFill>
              <a:latin typeface="Manrope"/>
              <a:ea typeface="Manrope"/>
              <a:cs typeface="Manrope"/>
              <a:sym typeface="Manrope"/>
            </a:endParaRPr>
          </a:p>
        </p:txBody>
      </p:sp>
      <p:pic>
        <p:nvPicPr>
          <p:cNvPr id="523" name="Google Shape;523;p58"/>
          <p:cNvPicPr preferRelativeResize="0"/>
          <p:nvPr/>
        </p:nvPicPr>
        <p:blipFill rotWithShape="1">
          <a:blip r:embed="rId5">
            <a:alphaModFix/>
          </a:blip>
          <a:srcRect b="11567" l="3400" r="0" t="0"/>
          <a:stretch/>
        </p:blipFill>
        <p:spPr>
          <a:xfrm>
            <a:off x="6459700" y="3467300"/>
            <a:ext cx="2405725" cy="1523850"/>
          </a:xfrm>
          <a:prstGeom prst="rect">
            <a:avLst/>
          </a:prstGeom>
          <a:noFill/>
          <a:ln>
            <a:noFill/>
          </a:ln>
        </p:spPr>
      </p:pic>
      <p:pic>
        <p:nvPicPr>
          <p:cNvPr id="524" name="Google Shape;524;p58"/>
          <p:cNvPicPr preferRelativeResize="0"/>
          <p:nvPr/>
        </p:nvPicPr>
        <p:blipFill>
          <a:blip r:embed="rId6">
            <a:alphaModFix/>
          </a:blip>
          <a:stretch>
            <a:fillRect/>
          </a:stretch>
        </p:blipFill>
        <p:spPr>
          <a:xfrm>
            <a:off x="1666225" y="3535025"/>
            <a:ext cx="2704125" cy="1467700"/>
          </a:xfrm>
          <a:prstGeom prst="rect">
            <a:avLst/>
          </a:prstGeom>
          <a:noFill/>
          <a:ln>
            <a:noFill/>
          </a:ln>
        </p:spPr>
      </p:pic>
      <p:sp>
        <p:nvSpPr>
          <p:cNvPr id="525" name="Google Shape;525;p58"/>
          <p:cNvSpPr/>
          <p:nvPr/>
        </p:nvSpPr>
        <p:spPr>
          <a:xfrm rot="1117809">
            <a:off x="74014" y="3360654"/>
            <a:ext cx="1799391" cy="1535663"/>
          </a:xfrm>
          <a:prstGeom prst="irregularSeal2">
            <a:avLst/>
          </a:prstGeom>
          <a:solidFill>
            <a:schemeClr val="lt2"/>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58"/>
          <p:cNvSpPr txBox="1"/>
          <p:nvPr/>
        </p:nvSpPr>
        <p:spPr>
          <a:xfrm>
            <a:off x="372063" y="3937975"/>
            <a:ext cx="12033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Source Sans Pro"/>
                <a:ea typeface="Source Sans Pro"/>
                <a:cs typeface="Source Sans Pro"/>
                <a:sym typeface="Source Sans Pro"/>
              </a:rPr>
              <a:t>Acc = 0.87</a:t>
            </a:r>
            <a:endParaRPr b="1" sz="1700">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527" name="Google Shape;527;p58"/>
          <p:cNvSpPr/>
          <p:nvPr/>
        </p:nvSpPr>
        <p:spPr>
          <a:xfrm rot="1117809">
            <a:off x="4722214" y="3360654"/>
            <a:ext cx="1799391" cy="1535663"/>
          </a:xfrm>
          <a:prstGeom prst="irregularSeal2">
            <a:avLst/>
          </a:prstGeom>
          <a:solidFill>
            <a:schemeClr val="lt2"/>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58"/>
          <p:cNvSpPr txBox="1"/>
          <p:nvPr/>
        </p:nvSpPr>
        <p:spPr>
          <a:xfrm>
            <a:off x="5020263" y="3937975"/>
            <a:ext cx="12033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Source Sans Pro"/>
                <a:ea typeface="Source Sans Pro"/>
                <a:cs typeface="Source Sans Pro"/>
                <a:sym typeface="Source Sans Pro"/>
              </a:rPr>
              <a:t>Acc = 0.87</a:t>
            </a:r>
            <a:endParaRPr b="1" sz="1700">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cxnSp>
        <p:nvCxnSpPr>
          <p:cNvPr id="529" name="Google Shape;529;p58"/>
          <p:cNvCxnSpPr/>
          <p:nvPr/>
        </p:nvCxnSpPr>
        <p:spPr>
          <a:xfrm flipH="1">
            <a:off x="4275925" y="2027300"/>
            <a:ext cx="486900" cy="1425300"/>
          </a:xfrm>
          <a:prstGeom prst="straightConnector1">
            <a:avLst/>
          </a:prstGeom>
          <a:noFill/>
          <a:ln cap="flat" cmpd="sng" w="19050">
            <a:solidFill>
              <a:srgbClr val="FF0000"/>
            </a:solidFill>
            <a:prstDash val="solid"/>
            <a:round/>
            <a:headEnd len="med" w="med" type="none"/>
            <a:tailEnd len="med" w="med" type="triangle"/>
          </a:ln>
        </p:spPr>
      </p:cxnSp>
      <p:cxnSp>
        <p:nvCxnSpPr>
          <p:cNvPr id="530" name="Google Shape;530;p58"/>
          <p:cNvCxnSpPr/>
          <p:nvPr/>
        </p:nvCxnSpPr>
        <p:spPr>
          <a:xfrm>
            <a:off x="4780525" y="2027300"/>
            <a:ext cx="3842100" cy="1487400"/>
          </a:xfrm>
          <a:prstGeom prst="straightConnector1">
            <a:avLst/>
          </a:prstGeom>
          <a:noFill/>
          <a:ln cap="flat" cmpd="sng" w="19050">
            <a:solidFill>
              <a:srgbClr val="FF0000"/>
            </a:solidFill>
            <a:prstDash val="solid"/>
            <a:round/>
            <a:headEnd len="med" w="med" type="none"/>
            <a:tailEnd len="med" w="med" type="triangle"/>
          </a:ln>
        </p:spPr>
      </p:cxnSp>
      <p:sp>
        <p:nvSpPr>
          <p:cNvPr id="531" name="Google Shape;531;p58"/>
          <p:cNvSpPr/>
          <p:nvPr/>
        </p:nvSpPr>
        <p:spPr>
          <a:xfrm>
            <a:off x="4142875" y="1218900"/>
            <a:ext cx="1460700" cy="725976"/>
          </a:xfrm>
          <a:prstGeom prst="cloud">
            <a:avLst/>
          </a:prstGeom>
          <a:solidFill>
            <a:schemeClr val="lt2"/>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BIAS!!!!!!!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5"/>
                                        </p:tgtEl>
                                        <p:attrNameLst>
                                          <p:attrName>style.visibility</p:attrName>
                                        </p:attrNameLst>
                                      </p:cBhvr>
                                      <p:to>
                                        <p:strVal val="visible"/>
                                      </p:to>
                                    </p:set>
                                    <p:animEffect filter="fade" transition="in">
                                      <p:cBhvr>
                                        <p:cTn dur="1000"/>
                                        <p:tgtEl>
                                          <p:spTgt spid="525"/>
                                        </p:tgtEl>
                                      </p:cBhvr>
                                    </p:animEffect>
                                  </p:childTnLst>
                                </p:cTn>
                              </p:par>
                              <p:par>
                                <p:cTn fill="hold" nodeType="withEffect" presetClass="entr" presetID="10" presetSubtype="0">
                                  <p:stCondLst>
                                    <p:cond delay="0"/>
                                  </p:stCondLst>
                                  <p:childTnLst>
                                    <p:set>
                                      <p:cBhvr>
                                        <p:cTn dur="1" fill="hold">
                                          <p:stCondLst>
                                            <p:cond delay="0"/>
                                          </p:stCondLst>
                                        </p:cTn>
                                        <p:tgtEl>
                                          <p:spTgt spid="526"/>
                                        </p:tgtEl>
                                        <p:attrNameLst>
                                          <p:attrName>style.visibility</p:attrName>
                                        </p:attrNameLst>
                                      </p:cBhvr>
                                      <p:to>
                                        <p:strVal val="visible"/>
                                      </p:to>
                                    </p:set>
                                    <p:animEffect filter="fade" transition="in">
                                      <p:cBhvr>
                                        <p:cTn dur="1000"/>
                                        <p:tgtEl>
                                          <p:spTgt spid="526"/>
                                        </p:tgtEl>
                                      </p:cBhvr>
                                    </p:animEffect>
                                  </p:childTnLst>
                                </p:cTn>
                              </p:par>
                              <p:par>
                                <p:cTn fill="hold" nodeType="withEffect" presetClass="entr" presetID="10" presetSubtype="0">
                                  <p:stCondLst>
                                    <p:cond delay="0"/>
                                  </p:stCondLst>
                                  <p:childTnLst>
                                    <p:set>
                                      <p:cBhvr>
                                        <p:cTn dur="1" fill="hold">
                                          <p:stCondLst>
                                            <p:cond delay="0"/>
                                          </p:stCondLst>
                                        </p:cTn>
                                        <p:tgtEl>
                                          <p:spTgt spid="528"/>
                                        </p:tgtEl>
                                        <p:attrNameLst>
                                          <p:attrName>style.visibility</p:attrName>
                                        </p:attrNameLst>
                                      </p:cBhvr>
                                      <p:to>
                                        <p:strVal val="visible"/>
                                      </p:to>
                                    </p:set>
                                    <p:animEffect filter="fade" transition="in">
                                      <p:cBhvr>
                                        <p:cTn dur="1000"/>
                                        <p:tgtEl>
                                          <p:spTgt spid="528"/>
                                        </p:tgtEl>
                                      </p:cBhvr>
                                    </p:animEffect>
                                  </p:childTnLst>
                                </p:cTn>
                              </p:par>
                              <p:par>
                                <p:cTn fill="hold" nodeType="withEffect" presetClass="entr" presetID="10" presetSubtype="0">
                                  <p:stCondLst>
                                    <p:cond delay="0"/>
                                  </p:stCondLst>
                                  <p:childTnLst>
                                    <p:set>
                                      <p:cBhvr>
                                        <p:cTn dur="1" fill="hold">
                                          <p:stCondLst>
                                            <p:cond delay="0"/>
                                          </p:stCondLst>
                                        </p:cTn>
                                        <p:tgtEl>
                                          <p:spTgt spid="527"/>
                                        </p:tgtEl>
                                        <p:attrNameLst>
                                          <p:attrName>style.visibility</p:attrName>
                                        </p:attrNameLst>
                                      </p:cBhvr>
                                      <p:to>
                                        <p:strVal val="visible"/>
                                      </p:to>
                                    </p:set>
                                    <p:animEffect filter="fade" transition="in">
                                      <p:cBhvr>
                                        <p:cTn dur="1000"/>
                                        <p:tgtEl>
                                          <p:spTgt spid="5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1000"/>
                                        <p:tgtEl>
                                          <p:spTgt spid="529"/>
                                        </p:tgtEl>
                                      </p:cBhvr>
                                    </p:animEffect>
                                  </p:childTnLst>
                                </p:cTn>
                              </p:par>
                              <p:par>
                                <p:cTn fill="hold" nodeType="withEffect" presetClass="entr" presetID="10" presetSubtype="0">
                                  <p:stCondLst>
                                    <p:cond delay="0"/>
                                  </p:stCondLst>
                                  <p:childTnLst>
                                    <p:set>
                                      <p:cBhvr>
                                        <p:cTn dur="1" fill="hold">
                                          <p:stCondLst>
                                            <p:cond delay="0"/>
                                          </p:stCondLst>
                                        </p:cTn>
                                        <p:tgtEl>
                                          <p:spTgt spid="531"/>
                                        </p:tgtEl>
                                        <p:attrNameLst>
                                          <p:attrName>style.visibility</p:attrName>
                                        </p:attrNameLst>
                                      </p:cBhvr>
                                      <p:to>
                                        <p:strVal val="visible"/>
                                      </p:to>
                                    </p:set>
                                    <p:animEffect filter="fade" transition="in">
                                      <p:cBhvr>
                                        <p:cTn dur="1000"/>
                                        <p:tgtEl>
                                          <p:spTgt spid="531"/>
                                        </p:tgtEl>
                                      </p:cBhvr>
                                    </p:animEffect>
                                  </p:childTnLst>
                                </p:cTn>
                              </p:par>
                              <p:par>
                                <p:cTn fill="hold" nodeType="withEffect" presetClass="entr" presetID="10" presetSubtype="0">
                                  <p:stCondLst>
                                    <p:cond delay="0"/>
                                  </p:stCondLst>
                                  <p:childTnLst>
                                    <p:set>
                                      <p:cBhvr>
                                        <p:cTn dur="1" fill="hold">
                                          <p:stCondLst>
                                            <p:cond delay="0"/>
                                          </p:stCondLst>
                                        </p:cTn>
                                        <p:tgtEl>
                                          <p:spTgt spid="530"/>
                                        </p:tgtEl>
                                        <p:attrNameLst>
                                          <p:attrName>style.visibility</p:attrName>
                                        </p:attrNameLst>
                                      </p:cBhvr>
                                      <p:to>
                                        <p:strVal val="visible"/>
                                      </p:to>
                                    </p:set>
                                    <p:animEffect filter="fade" transition="in">
                                      <p:cBhvr>
                                        <p:cTn dur="1000"/>
                                        <p:tgtEl>
                                          <p:spTgt spid="5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pic>
        <p:nvPicPr>
          <p:cNvPr id="536" name="Google Shape;536;p59"/>
          <p:cNvPicPr preferRelativeResize="0"/>
          <p:nvPr/>
        </p:nvPicPr>
        <p:blipFill rotWithShape="1">
          <a:blip r:embed="rId3">
            <a:alphaModFix/>
          </a:blip>
          <a:srcRect b="0" l="0" r="0" t="0"/>
          <a:stretch/>
        </p:blipFill>
        <p:spPr>
          <a:xfrm rot="-601461">
            <a:off x="-181602" y="496741"/>
            <a:ext cx="5845855" cy="1577666"/>
          </a:xfrm>
          <a:prstGeom prst="rect">
            <a:avLst/>
          </a:prstGeom>
          <a:noFill/>
          <a:ln>
            <a:noFill/>
          </a:ln>
        </p:spPr>
      </p:pic>
      <p:sp>
        <p:nvSpPr>
          <p:cNvPr id="537" name="Google Shape;537;p59"/>
          <p:cNvSpPr txBox="1"/>
          <p:nvPr>
            <p:ph type="title"/>
          </p:nvPr>
        </p:nvSpPr>
        <p:spPr>
          <a:xfrm>
            <a:off x="3352750" y="2752522"/>
            <a:ext cx="6453000" cy="129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900"/>
              <a:t>How to Improve on the Tree?</a:t>
            </a:r>
            <a:endParaRPr sz="5800"/>
          </a:p>
        </p:txBody>
      </p:sp>
      <p:pic>
        <p:nvPicPr>
          <p:cNvPr id="538" name="Google Shape;538;p59"/>
          <p:cNvPicPr preferRelativeResize="0"/>
          <p:nvPr/>
        </p:nvPicPr>
        <p:blipFill>
          <a:blip r:embed="rId4">
            <a:alphaModFix/>
          </a:blip>
          <a:stretch>
            <a:fillRect/>
          </a:stretch>
        </p:blipFill>
        <p:spPr>
          <a:xfrm>
            <a:off x="282571" y="3474452"/>
            <a:ext cx="2145325" cy="1464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60"/>
          <p:cNvSpPr txBox="1"/>
          <p:nvPr>
            <p:ph type="title"/>
          </p:nvPr>
        </p:nvSpPr>
        <p:spPr>
          <a:xfrm>
            <a:off x="431575" y="27950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Resampling of data </a:t>
            </a:r>
            <a:endParaRPr/>
          </a:p>
        </p:txBody>
      </p:sp>
      <p:pic>
        <p:nvPicPr>
          <p:cNvPr id="544" name="Google Shape;544;p60"/>
          <p:cNvPicPr preferRelativeResize="0"/>
          <p:nvPr/>
        </p:nvPicPr>
        <p:blipFill>
          <a:blip r:embed="rId3">
            <a:alphaModFix/>
          </a:blip>
          <a:stretch>
            <a:fillRect/>
          </a:stretch>
        </p:blipFill>
        <p:spPr>
          <a:xfrm>
            <a:off x="152400" y="1264500"/>
            <a:ext cx="3707523" cy="3726601"/>
          </a:xfrm>
          <a:prstGeom prst="rect">
            <a:avLst/>
          </a:prstGeom>
          <a:noFill/>
          <a:ln>
            <a:noFill/>
          </a:ln>
        </p:spPr>
      </p:pic>
      <p:pic>
        <p:nvPicPr>
          <p:cNvPr id="545" name="Google Shape;545;p60"/>
          <p:cNvPicPr preferRelativeResize="0"/>
          <p:nvPr/>
        </p:nvPicPr>
        <p:blipFill>
          <a:blip r:embed="rId4">
            <a:alphaModFix/>
          </a:blip>
          <a:stretch>
            <a:fillRect/>
          </a:stretch>
        </p:blipFill>
        <p:spPr>
          <a:xfrm>
            <a:off x="4915323" y="1229075"/>
            <a:ext cx="3926333" cy="3726600"/>
          </a:xfrm>
          <a:prstGeom prst="rect">
            <a:avLst/>
          </a:prstGeom>
          <a:noFill/>
          <a:ln>
            <a:noFill/>
          </a:ln>
        </p:spPr>
      </p:pic>
      <p:cxnSp>
        <p:nvCxnSpPr>
          <p:cNvPr id="546" name="Google Shape;546;p60"/>
          <p:cNvCxnSpPr/>
          <p:nvPr/>
        </p:nvCxnSpPr>
        <p:spPr>
          <a:xfrm flipH="1" rot="10800000">
            <a:off x="3936123" y="3089675"/>
            <a:ext cx="867600" cy="27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6"/>
                                        </p:tgtEl>
                                        <p:attrNameLst>
                                          <p:attrName>style.visibility</p:attrName>
                                        </p:attrNameLst>
                                      </p:cBhvr>
                                      <p:to>
                                        <p:strVal val="visible"/>
                                      </p:to>
                                    </p:set>
                                    <p:animEffect filter="fade" transition="in">
                                      <p:cBhvr>
                                        <p:cTn dur="1000"/>
                                        <p:tgtEl>
                                          <p:spTgt spid="546"/>
                                        </p:tgtEl>
                                      </p:cBhvr>
                                    </p:animEffect>
                                  </p:childTnLst>
                                </p:cTn>
                              </p:par>
                              <p:par>
                                <p:cTn fill="hold" nodeType="withEffect" presetClass="entr" presetID="10" presetSubtype="0">
                                  <p:stCondLst>
                                    <p:cond delay="0"/>
                                  </p:stCondLst>
                                  <p:childTnLst>
                                    <p:set>
                                      <p:cBhvr>
                                        <p:cTn dur="1" fill="hold">
                                          <p:stCondLst>
                                            <p:cond delay="0"/>
                                          </p:stCondLst>
                                        </p:cTn>
                                        <p:tgtEl>
                                          <p:spTgt spid="545"/>
                                        </p:tgtEl>
                                        <p:attrNameLst>
                                          <p:attrName>style.visibility</p:attrName>
                                        </p:attrNameLst>
                                      </p:cBhvr>
                                      <p:to>
                                        <p:strVal val="visible"/>
                                      </p:to>
                                    </p:set>
                                    <p:animEffect filter="fade" transition="in">
                                      <p:cBhvr>
                                        <p:cTn dur="1000"/>
                                        <p:tgtEl>
                                          <p:spTgt spid="5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61"/>
          <p:cNvSpPr/>
          <p:nvPr/>
        </p:nvSpPr>
        <p:spPr>
          <a:xfrm>
            <a:off x="4927925" y="703850"/>
            <a:ext cx="4013700" cy="4363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61"/>
          <p:cNvSpPr/>
          <p:nvPr/>
        </p:nvSpPr>
        <p:spPr>
          <a:xfrm>
            <a:off x="591225" y="703850"/>
            <a:ext cx="4013700" cy="4363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61"/>
          <p:cNvSpPr txBox="1"/>
          <p:nvPr>
            <p:ph type="title"/>
          </p:nvPr>
        </p:nvSpPr>
        <p:spPr>
          <a:xfrm>
            <a:off x="151050" y="86225"/>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Upsampled Data Decision Tree</a:t>
            </a:r>
            <a:endParaRPr sz="2800"/>
          </a:p>
        </p:txBody>
      </p:sp>
      <p:pic>
        <p:nvPicPr>
          <p:cNvPr id="554" name="Google Shape;554;p61"/>
          <p:cNvPicPr preferRelativeResize="0"/>
          <p:nvPr/>
        </p:nvPicPr>
        <p:blipFill>
          <a:blip r:embed="rId3">
            <a:alphaModFix/>
          </a:blip>
          <a:stretch>
            <a:fillRect/>
          </a:stretch>
        </p:blipFill>
        <p:spPr>
          <a:xfrm>
            <a:off x="1105050" y="1100100"/>
            <a:ext cx="2977750" cy="2322801"/>
          </a:xfrm>
          <a:prstGeom prst="rect">
            <a:avLst/>
          </a:prstGeom>
          <a:noFill/>
          <a:ln>
            <a:noFill/>
          </a:ln>
        </p:spPr>
      </p:pic>
      <p:sp>
        <p:nvSpPr>
          <p:cNvPr id="555" name="Google Shape;555;p61"/>
          <p:cNvSpPr txBox="1"/>
          <p:nvPr/>
        </p:nvSpPr>
        <p:spPr>
          <a:xfrm>
            <a:off x="1260713" y="720893"/>
            <a:ext cx="2209200" cy="3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157DD9"/>
                </a:solidFill>
                <a:latin typeface="Manrope"/>
                <a:ea typeface="Manrope"/>
                <a:cs typeface="Manrope"/>
                <a:sym typeface="Manrope"/>
              </a:rPr>
              <a:t>Train Data</a:t>
            </a:r>
            <a:endParaRPr b="1" sz="1800">
              <a:solidFill>
                <a:srgbClr val="157DD9"/>
              </a:solidFill>
              <a:latin typeface="Manrope"/>
              <a:ea typeface="Manrope"/>
              <a:cs typeface="Manrope"/>
              <a:sym typeface="Manrope"/>
            </a:endParaRPr>
          </a:p>
        </p:txBody>
      </p:sp>
      <p:sp>
        <p:nvSpPr>
          <p:cNvPr id="556" name="Google Shape;556;p61"/>
          <p:cNvSpPr txBox="1"/>
          <p:nvPr/>
        </p:nvSpPr>
        <p:spPr>
          <a:xfrm>
            <a:off x="5603575" y="658918"/>
            <a:ext cx="2209200" cy="3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157DD9"/>
                </a:solidFill>
                <a:latin typeface="Manrope"/>
                <a:ea typeface="Manrope"/>
                <a:cs typeface="Manrope"/>
                <a:sym typeface="Manrope"/>
              </a:rPr>
              <a:t>Test Data</a:t>
            </a:r>
            <a:endParaRPr b="1" sz="1800">
              <a:solidFill>
                <a:srgbClr val="157DD9"/>
              </a:solidFill>
              <a:latin typeface="Manrope"/>
              <a:ea typeface="Manrope"/>
              <a:cs typeface="Manrope"/>
              <a:sym typeface="Manrope"/>
            </a:endParaRPr>
          </a:p>
        </p:txBody>
      </p:sp>
      <p:pic>
        <p:nvPicPr>
          <p:cNvPr id="557" name="Google Shape;557;p61"/>
          <p:cNvPicPr preferRelativeResize="0"/>
          <p:nvPr/>
        </p:nvPicPr>
        <p:blipFill>
          <a:blip r:embed="rId4">
            <a:alphaModFix/>
          </a:blip>
          <a:stretch>
            <a:fillRect/>
          </a:stretch>
        </p:blipFill>
        <p:spPr>
          <a:xfrm>
            <a:off x="1899650" y="3470325"/>
            <a:ext cx="2650725" cy="1558125"/>
          </a:xfrm>
          <a:prstGeom prst="rect">
            <a:avLst/>
          </a:prstGeom>
          <a:noFill/>
          <a:ln>
            <a:noFill/>
          </a:ln>
        </p:spPr>
      </p:pic>
      <p:pic>
        <p:nvPicPr>
          <p:cNvPr id="558" name="Google Shape;558;p61"/>
          <p:cNvPicPr preferRelativeResize="0"/>
          <p:nvPr/>
        </p:nvPicPr>
        <p:blipFill>
          <a:blip r:embed="rId5">
            <a:alphaModFix/>
          </a:blip>
          <a:stretch>
            <a:fillRect/>
          </a:stretch>
        </p:blipFill>
        <p:spPr>
          <a:xfrm>
            <a:off x="5381000" y="1071322"/>
            <a:ext cx="3005293" cy="2322801"/>
          </a:xfrm>
          <a:prstGeom prst="rect">
            <a:avLst/>
          </a:prstGeom>
          <a:noFill/>
          <a:ln>
            <a:noFill/>
          </a:ln>
        </p:spPr>
      </p:pic>
      <p:pic>
        <p:nvPicPr>
          <p:cNvPr id="559" name="Google Shape;559;p61"/>
          <p:cNvPicPr preferRelativeResize="0"/>
          <p:nvPr/>
        </p:nvPicPr>
        <p:blipFill>
          <a:blip r:embed="rId6">
            <a:alphaModFix/>
          </a:blip>
          <a:stretch>
            <a:fillRect/>
          </a:stretch>
        </p:blipFill>
        <p:spPr>
          <a:xfrm>
            <a:off x="6001175" y="3470325"/>
            <a:ext cx="2843851" cy="1558125"/>
          </a:xfrm>
          <a:prstGeom prst="rect">
            <a:avLst/>
          </a:prstGeom>
          <a:noFill/>
          <a:ln>
            <a:noFill/>
          </a:ln>
        </p:spPr>
      </p:pic>
      <p:sp>
        <p:nvSpPr>
          <p:cNvPr id="560" name="Google Shape;560;p61"/>
          <p:cNvSpPr/>
          <p:nvPr/>
        </p:nvSpPr>
        <p:spPr>
          <a:xfrm rot="1117809">
            <a:off x="74014" y="3360654"/>
            <a:ext cx="1799391" cy="1535663"/>
          </a:xfrm>
          <a:prstGeom prst="irregularSeal2">
            <a:avLst/>
          </a:prstGeom>
          <a:solidFill>
            <a:schemeClr val="lt2"/>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61"/>
          <p:cNvSpPr txBox="1"/>
          <p:nvPr/>
        </p:nvSpPr>
        <p:spPr>
          <a:xfrm>
            <a:off x="372063" y="3937975"/>
            <a:ext cx="12033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Source Sans Pro"/>
                <a:ea typeface="Source Sans Pro"/>
                <a:cs typeface="Source Sans Pro"/>
                <a:sym typeface="Source Sans Pro"/>
              </a:rPr>
              <a:t>Acc = 0.84</a:t>
            </a:r>
            <a:endParaRPr b="1" sz="1700">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562" name="Google Shape;562;p61"/>
          <p:cNvSpPr/>
          <p:nvPr/>
        </p:nvSpPr>
        <p:spPr>
          <a:xfrm rot="1117809">
            <a:off x="4493614" y="3360654"/>
            <a:ext cx="1799391" cy="1535663"/>
          </a:xfrm>
          <a:prstGeom prst="irregularSeal2">
            <a:avLst/>
          </a:prstGeom>
          <a:solidFill>
            <a:schemeClr val="lt2"/>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61"/>
          <p:cNvSpPr txBox="1"/>
          <p:nvPr/>
        </p:nvSpPr>
        <p:spPr>
          <a:xfrm>
            <a:off x="4791663" y="3937975"/>
            <a:ext cx="12033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Source Sans Pro"/>
                <a:ea typeface="Source Sans Pro"/>
                <a:cs typeface="Source Sans Pro"/>
                <a:sym typeface="Source Sans Pro"/>
              </a:rPr>
              <a:t>Acc = 0.84</a:t>
            </a:r>
            <a:endParaRPr b="1" sz="1700">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0"/>
                                        </p:tgtEl>
                                        <p:attrNameLst>
                                          <p:attrName>style.visibility</p:attrName>
                                        </p:attrNameLst>
                                      </p:cBhvr>
                                      <p:to>
                                        <p:strVal val="visible"/>
                                      </p:to>
                                    </p:set>
                                    <p:animEffect filter="fade" transition="in">
                                      <p:cBhvr>
                                        <p:cTn dur="1000"/>
                                        <p:tgtEl>
                                          <p:spTgt spid="560"/>
                                        </p:tgtEl>
                                      </p:cBhvr>
                                    </p:animEffect>
                                  </p:childTnLst>
                                </p:cTn>
                              </p:par>
                              <p:par>
                                <p:cTn fill="hold" nodeType="withEffect" presetClass="entr" presetID="10" presetSubtype="0">
                                  <p:stCondLst>
                                    <p:cond delay="0"/>
                                  </p:stCondLst>
                                  <p:childTnLst>
                                    <p:set>
                                      <p:cBhvr>
                                        <p:cTn dur="1" fill="hold">
                                          <p:stCondLst>
                                            <p:cond delay="0"/>
                                          </p:stCondLst>
                                        </p:cTn>
                                        <p:tgtEl>
                                          <p:spTgt spid="561"/>
                                        </p:tgtEl>
                                        <p:attrNameLst>
                                          <p:attrName>style.visibility</p:attrName>
                                        </p:attrNameLst>
                                      </p:cBhvr>
                                      <p:to>
                                        <p:strVal val="visible"/>
                                      </p:to>
                                    </p:set>
                                    <p:animEffect filter="fade" transition="in">
                                      <p:cBhvr>
                                        <p:cTn dur="1000"/>
                                        <p:tgtEl>
                                          <p:spTgt spid="561"/>
                                        </p:tgtEl>
                                      </p:cBhvr>
                                    </p:animEffect>
                                  </p:childTnLst>
                                </p:cTn>
                              </p:par>
                              <p:par>
                                <p:cTn fill="hold" nodeType="withEffect" presetClass="entr" presetID="10" presetSubtype="0">
                                  <p:stCondLst>
                                    <p:cond delay="0"/>
                                  </p:stCondLst>
                                  <p:childTnLst>
                                    <p:set>
                                      <p:cBhvr>
                                        <p:cTn dur="1" fill="hold">
                                          <p:stCondLst>
                                            <p:cond delay="0"/>
                                          </p:stCondLst>
                                        </p:cTn>
                                        <p:tgtEl>
                                          <p:spTgt spid="562"/>
                                        </p:tgtEl>
                                        <p:attrNameLst>
                                          <p:attrName>style.visibility</p:attrName>
                                        </p:attrNameLst>
                                      </p:cBhvr>
                                      <p:to>
                                        <p:strVal val="visible"/>
                                      </p:to>
                                    </p:set>
                                    <p:animEffect filter="fade" transition="in">
                                      <p:cBhvr>
                                        <p:cTn dur="1000"/>
                                        <p:tgtEl>
                                          <p:spTgt spid="562"/>
                                        </p:tgtEl>
                                      </p:cBhvr>
                                    </p:animEffect>
                                  </p:childTnLst>
                                </p:cTn>
                              </p:par>
                              <p:par>
                                <p:cTn fill="hold" nodeType="withEffect" presetClass="entr" presetID="10" presetSubtype="0">
                                  <p:stCondLst>
                                    <p:cond delay="0"/>
                                  </p:stCondLst>
                                  <p:childTnLst>
                                    <p:set>
                                      <p:cBhvr>
                                        <p:cTn dur="1" fill="hold">
                                          <p:stCondLst>
                                            <p:cond delay="0"/>
                                          </p:stCondLst>
                                        </p:cTn>
                                        <p:tgtEl>
                                          <p:spTgt spid="563"/>
                                        </p:tgtEl>
                                        <p:attrNameLst>
                                          <p:attrName>style.visibility</p:attrName>
                                        </p:attrNameLst>
                                      </p:cBhvr>
                                      <p:to>
                                        <p:strVal val="visible"/>
                                      </p:to>
                                    </p:set>
                                    <p:animEffect filter="fade" transition="in">
                                      <p:cBhvr>
                                        <p:cTn dur="1000"/>
                                        <p:tgtEl>
                                          <p:spTgt spid="5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62"/>
          <p:cNvSpPr txBox="1"/>
          <p:nvPr>
            <p:ph idx="1" type="subTitle"/>
          </p:nvPr>
        </p:nvSpPr>
        <p:spPr>
          <a:xfrm>
            <a:off x="1010475" y="1749050"/>
            <a:ext cx="2205600" cy="533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Using GridSearchCV</a:t>
            </a:r>
            <a:endParaRPr/>
          </a:p>
        </p:txBody>
      </p:sp>
      <p:sp>
        <p:nvSpPr>
          <p:cNvPr id="569" name="Google Shape;569;p62"/>
          <p:cNvSpPr txBox="1"/>
          <p:nvPr>
            <p:ph idx="3" type="subTitle"/>
          </p:nvPr>
        </p:nvSpPr>
        <p:spPr>
          <a:xfrm>
            <a:off x="6013100" y="1716800"/>
            <a:ext cx="2691900" cy="59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Max Depth: 2-10</a:t>
            </a:r>
            <a:endParaRPr/>
          </a:p>
        </p:txBody>
      </p:sp>
      <p:sp>
        <p:nvSpPr>
          <p:cNvPr id="570" name="Google Shape;570;p62"/>
          <p:cNvSpPr txBox="1"/>
          <p:nvPr>
            <p:ph idx="5" type="subTitle"/>
          </p:nvPr>
        </p:nvSpPr>
        <p:spPr>
          <a:xfrm>
            <a:off x="1591879" y="3342338"/>
            <a:ext cx="1624200" cy="351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10-fold cross validation</a:t>
            </a:r>
            <a:endParaRPr/>
          </a:p>
        </p:txBody>
      </p:sp>
      <p:sp>
        <p:nvSpPr>
          <p:cNvPr id="571" name="Google Shape;571;p62"/>
          <p:cNvSpPr txBox="1"/>
          <p:nvPr>
            <p:ph idx="7" type="subTitle"/>
          </p:nvPr>
        </p:nvSpPr>
        <p:spPr>
          <a:xfrm>
            <a:off x="6013098" y="3342338"/>
            <a:ext cx="2460000" cy="35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Accuracy set as the strategy</a:t>
            </a:r>
            <a:endParaRPr/>
          </a:p>
        </p:txBody>
      </p:sp>
      <p:sp>
        <p:nvSpPr>
          <p:cNvPr id="572" name="Google Shape;572;p62"/>
          <p:cNvSpPr/>
          <p:nvPr/>
        </p:nvSpPr>
        <p:spPr>
          <a:xfrm>
            <a:off x="3406673" y="1561285"/>
            <a:ext cx="971400" cy="971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62"/>
          <p:cNvSpPr/>
          <p:nvPr/>
        </p:nvSpPr>
        <p:spPr>
          <a:xfrm>
            <a:off x="4851298" y="1561285"/>
            <a:ext cx="971400" cy="971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62"/>
          <p:cNvSpPr/>
          <p:nvPr/>
        </p:nvSpPr>
        <p:spPr>
          <a:xfrm>
            <a:off x="3406673" y="3032141"/>
            <a:ext cx="971400" cy="971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62"/>
          <p:cNvSpPr/>
          <p:nvPr/>
        </p:nvSpPr>
        <p:spPr>
          <a:xfrm>
            <a:off x="4851298" y="3032141"/>
            <a:ext cx="971400" cy="971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 name="Google Shape;576;p62"/>
          <p:cNvGrpSpPr/>
          <p:nvPr/>
        </p:nvGrpSpPr>
        <p:grpSpPr>
          <a:xfrm>
            <a:off x="3657627" y="1811829"/>
            <a:ext cx="469490" cy="470313"/>
            <a:chOff x="1298772" y="3364597"/>
            <a:chExt cx="428719" cy="429509"/>
          </a:xfrm>
        </p:grpSpPr>
        <p:sp>
          <p:nvSpPr>
            <p:cNvPr id="577" name="Google Shape;577;p62"/>
            <p:cNvSpPr/>
            <p:nvPr/>
          </p:nvSpPr>
          <p:spPr>
            <a:xfrm>
              <a:off x="1416567" y="3475040"/>
              <a:ext cx="20508" cy="13123"/>
            </a:xfrm>
            <a:custGeom>
              <a:rect b="b" l="l" r="r" t="t"/>
              <a:pathLst>
                <a:path extrusionOk="0" h="382" w="597">
                  <a:moveTo>
                    <a:pt x="191" y="0"/>
                  </a:moveTo>
                  <a:cubicBezTo>
                    <a:pt x="96" y="0"/>
                    <a:pt x="1" y="96"/>
                    <a:pt x="1" y="191"/>
                  </a:cubicBezTo>
                  <a:cubicBezTo>
                    <a:pt x="1" y="286"/>
                    <a:pt x="96" y="381"/>
                    <a:pt x="191" y="381"/>
                  </a:cubicBezTo>
                  <a:lnTo>
                    <a:pt x="429" y="381"/>
                  </a:lnTo>
                  <a:cubicBezTo>
                    <a:pt x="525" y="381"/>
                    <a:pt x="596" y="286"/>
                    <a:pt x="596" y="191"/>
                  </a:cubicBezTo>
                  <a:cubicBezTo>
                    <a:pt x="596" y="96"/>
                    <a:pt x="525" y="0"/>
                    <a:pt x="4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62"/>
            <p:cNvSpPr/>
            <p:nvPr/>
          </p:nvSpPr>
          <p:spPr>
            <a:xfrm>
              <a:off x="1444393" y="3475040"/>
              <a:ext cx="45036" cy="13123"/>
            </a:xfrm>
            <a:custGeom>
              <a:rect b="b" l="l" r="r" t="t"/>
              <a:pathLst>
                <a:path extrusionOk="0" h="382" w="1311">
                  <a:moveTo>
                    <a:pt x="167" y="0"/>
                  </a:moveTo>
                  <a:cubicBezTo>
                    <a:pt x="72" y="0"/>
                    <a:pt x="1" y="96"/>
                    <a:pt x="1" y="191"/>
                  </a:cubicBezTo>
                  <a:cubicBezTo>
                    <a:pt x="1" y="286"/>
                    <a:pt x="72" y="381"/>
                    <a:pt x="167" y="381"/>
                  </a:cubicBezTo>
                  <a:lnTo>
                    <a:pt x="1120" y="381"/>
                  </a:lnTo>
                  <a:cubicBezTo>
                    <a:pt x="1239" y="381"/>
                    <a:pt x="1310" y="286"/>
                    <a:pt x="1310" y="191"/>
                  </a:cubicBezTo>
                  <a:cubicBezTo>
                    <a:pt x="1310" y="96"/>
                    <a:pt x="1239"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62"/>
            <p:cNvSpPr/>
            <p:nvPr/>
          </p:nvSpPr>
          <p:spPr>
            <a:xfrm>
              <a:off x="1416567" y="3499568"/>
              <a:ext cx="20508" cy="12298"/>
            </a:xfrm>
            <a:custGeom>
              <a:rect b="b" l="l" r="r" t="t"/>
              <a:pathLst>
                <a:path extrusionOk="0" h="358" w="597">
                  <a:moveTo>
                    <a:pt x="191" y="1"/>
                  </a:moveTo>
                  <a:cubicBezTo>
                    <a:pt x="96" y="1"/>
                    <a:pt x="1" y="72"/>
                    <a:pt x="1" y="167"/>
                  </a:cubicBezTo>
                  <a:cubicBezTo>
                    <a:pt x="1" y="286"/>
                    <a:pt x="96" y="358"/>
                    <a:pt x="191" y="358"/>
                  </a:cubicBezTo>
                  <a:lnTo>
                    <a:pt x="429" y="358"/>
                  </a:lnTo>
                  <a:cubicBezTo>
                    <a:pt x="525" y="358"/>
                    <a:pt x="596" y="286"/>
                    <a:pt x="596" y="167"/>
                  </a:cubicBezTo>
                  <a:cubicBezTo>
                    <a:pt x="596" y="72"/>
                    <a:pt x="525" y="1"/>
                    <a:pt x="4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62"/>
            <p:cNvSpPr/>
            <p:nvPr/>
          </p:nvSpPr>
          <p:spPr>
            <a:xfrm>
              <a:off x="1444393" y="3499568"/>
              <a:ext cx="45036" cy="12298"/>
            </a:xfrm>
            <a:custGeom>
              <a:rect b="b" l="l" r="r" t="t"/>
              <a:pathLst>
                <a:path extrusionOk="0" h="358" w="1311">
                  <a:moveTo>
                    <a:pt x="167" y="1"/>
                  </a:moveTo>
                  <a:cubicBezTo>
                    <a:pt x="72" y="1"/>
                    <a:pt x="1" y="72"/>
                    <a:pt x="1" y="167"/>
                  </a:cubicBezTo>
                  <a:cubicBezTo>
                    <a:pt x="1" y="286"/>
                    <a:pt x="72" y="358"/>
                    <a:pt x="167" y="358"/>
                  </a:cubicBezTo>
                  <a:lnTo>
                    <a:pt x="1120" y="358"/>
                  </a:lnTo>
                  <a:cubicBezTo>
                    <a:pt x="1239" y="358"/>
                    <a:pt x="1310" y="286"/>
                    <a:pt x="1310" y="167"/>
                  </a:cubicBezTo>
                  <a:cubicBezTo>
                    <a:pt x="1310" y="72"/>
                    <a:pt x="1239" y="1"/>
                    <a:pt x="11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62"/>
            <p:cNvSpPr/>
            <p:nvPr/>
          </p:nvSpPr>
          <p:spPr>
            <a:xfrm>
              <a:off x="1416567" y="3451302"/>
              <a:ext cx="20508" cy="12298"/>
            </a:xfrm>
            <a:custGeom>
              <a:rect b="b" l="l" r="r" t="t"/>
              <a:pathLst>
                <a:path extrusionOk="0" h="358" w="597">
                  <a:moveTo>
                    <a:pt x="191" y="1"/>
                  </a:moveTo>
                  <a:cubicBezTo>
                    <a:pt x="96" y="1"/>
                    <a:pt x="1" y="72"/>
                    <a:pt x="1" y="191"/>
                  </a:cubicBezTo>
                  <a:cubicBezTo>
                    <a:pt x="1" y="286"/>
                    <a:pt x="96" y="358"/>
                    <a:pt x="191" y="358"/>
                  </a:cubicBezTo>
                  <a:lnTo>
                    <a:pt x="429" y="358"/>
                  </a:lnTo>
                  <a:cubicBezTo>
                    <a:pt x="525" y="358"/>
                    <a:pt x="596" y="286"/>
                    <a:pt x="596" y="191"/>
                  </a:cubicBezTo>
                  <a:cubicBezTo>
                    <a:pt x="596" y="72"/>
                    <a:pt x="525" y="1"/>
                    <a:pt x="4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62"/>
            <p:cNvSpPr/>
            <p:nvPr/>
          </p:nvSpPr>
          <p:spPr>
            <a:xfrm>
              <a:off x="1444393" y="3451302"/>
              <a:ext cx="45036" cy="12298"/>
            </a:xfrm>
            <a:custGeom>
              <a:rect b="b" l="l" r="r" t="t"/>
              <a:pathLst>
                <a:path extrusionOk="0" h="358" w="1311">
                  <a:moveTo>
                    <a:pt x="167" y="1"/>
                  </a:moveTo>
                  <a:cubicBezTo>
                    <a:pt x="72" y="1"/>
                    <a:pt x="1" y="72"/>
                    <a:pt x="1" y="191"/>
                  </a:cubicBezTo>
                  <a:cubicBezTo>
                    <a:pt x="1" y="286"/>
                    <a:pt x="72" y="358"/>
                    <a:pt x="167" y="358"/>
                  </a:cubicBezTo>
                  <a:lnTo>
                    <a:pt x="1120" y="358"/>
                  </a:lnTo>
                  <a:cubicBezTo>
                    <a:pt x="1239" y="358"/>
                    <a:pt x="1310" y="286"/>
                    <a:pt x="1310" y="191"/>
                  </a:cubicBezTo>
                  <a:cubicBezTo>
                    <a:pt x="1310" y="72"/>
                    <a:pt x="1239" y="1"/>
                    <a:pt x="11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62"/>
            <p:cNvSpPr/>
            <p:nvPr/>
          </p:nvSpPr>
          <p:spPr>
            <a:xfrm>
              <a:off x="1536835" y="3451302"/>
              <a:ext cx="20474" cy="12298"/>
            </a:xfrm>
            <a:custGeom>
              <a:rect b="b" l="l" r="r" t="t"/>
              <a:pathLst>
                <a:path extrusionOk="0" h="358" w="596">
                  <a:moveTo>
                    <a:pt x="191" y="1"/>
                  </a:moveTo>
                  <a:cubicBezTo>
                    <a:pt x="72" y="1"/>
                    <a:pt x="1" y="72"/>
                    <a:pt x="1" y="191"/>
                  </a:cubicBezTo>
                  <a:cubicBezTo>
                    <a:pt x="1" y="286"/>
                    <a:pt x="72" y="358"/>
                    <a:pt x="191" y="358"/>
                  </a:cubicBezTo>
                  <a:lnTo>
                    <a:pt x="405" y="358"/>
                  </a:lnTo>
                  <a:cubicBezTo>
                    <a:pt x="501" y="358"/>
                    <a:pt x="596" y="286"/>
                    <a:pt x="596" y="191"/>
                  </a:cubicBezTo>
                  <a:cubicBezTo>
                    <a:pt x="596" y="72"/>
                    <a:pt x="501" y="1"/>
                    <a:pt x="4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62"/>
            <p:cNvSpPr/>
            <p:nvPr/>
          </p:nvSpPr>
          <p:spPr>
            <a:xfrm>
              <a:off x="1563836" y="3451302"/>
              <a:ext cx="45861" cy="12298"/>
            </a:xfrm>
            <a:custGeom>
              <a:rect b="b" l="l" r="r" t="t"/>
              <a:pathLst>
                <a:path extrusionOk="0" h="358" w="1335">
                  <a:moveTo>
                    <a:pt x="191" y="1"/>
                  </a:moveTo>
                  <a:cubicBezTo>
                    <a:pt x="72" y="1"/>
                    <a:pt x="0" y="72"/>
                    <a:pt x="0" y="191"/>
                  </a:cubicBezTo>
                  <a:cubicBezTo>
                    <a:pt x="0" y="286"/>
                    <a:pt x="72" y="358"/>
                    <a:pt x="191" y="358"/>
                  </a:cubicBezTo>
                  <a:lnTo>
                    <a:pt x="1144" y="358"/>
                  </a:lnTo>
                  <a:cubicBezTo>
                    <a:pt x="1239" y="358"/>
                    <a:pt x="1334" y="286"/>
                    <a:pt x="1334" y="191"/>
                  </a:cubicBezTo>
                  <a:cubicBezTo>
                    <a:pt x="1334" y="72"/>
                    <a:pt x="1239" y="1"/>
                    <a:pt x="11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62"/>
            <p:cNvSpPr/>
            <p:nvPr/>
          </p:nvSpPr>
          <p:spPr>
            <a:xfrm>
              <a:off x="1536835" y="3475040"/>
              <a:ext cx="20474" cy="13123"/>
            </a:xfrm>
            <a:custGeom>
              <a:rect b="b" l="l" r="r" t="t"/>
              <a:pathLst>
                <a:path extrusionOk="0" h="382" w="596">
                  <a:moveTo>
                    <a:pt x="191" y="0"/>
                  </a:moveTo>
                  <a:cubicBezTo>
                    <a:pt x="72" y="0"/>
                    <a:pt x="1" y="96"/>
                    <a:pt x="1" y="191"/>
                  </a:cubicBezTo>
                  <a:cubicBezTo>
                    <a:pt x="1" y="286"/>
                    <a:pt x="72" y="381"/>
                    <a:pt x="191" y="381"/>
                  </a:cubicBezTo>
                  <a:lnTo>
                    <a:pt x="405" y="381"/>
                  </a:lnTo>
                  <a:cubicBezTo>
                    <a:pt x="501" y="381"/>
                    <a:pt x="596" y="286"/>
                    <a:pt x="596" y="191"/>
                  </a:cubicBezTo>
                  <a:cubicBezTo>
                    <a:pt x="596" y="96"/>
                    <a:pt x="501" y="0"/>
                    <a:pt x="4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62"/>
            <p:cNvSpPr/>
            <p:nvPr/>
          </p:nvSpPr>
          <p:spPr>
            <a:xfrm>
              <a:off x="1563836" y="3475040"/>
              <a:ext cx="45861" cy="13123"/>
            </a:xfrm>
            <a:custGeom>
              <a:rect b="b" l="l" r="r" t="t"/>
              <a:pathLst>
                <a:path extrusionOk="0" h="382" w="1335">
                  <a:moveTo>
                    <a:pt x="191" y="0"/>
                  </a:moveTo>
                  <a:cubicBezTo>
                    <a:pt x="72" y="0"/>
                    <a:pt x="0" y="96"/>
                    <a:pt x="0" y="191"/>
                  </a:cubicBezTo>
                  <a:cubicBezTo>
                    <a:pt x="0" y="286"/>
                    <a:pt x="72" y="381"/>
                    <a:pt x="191" y="381"/>
                  </a:cubicBezTo>
                  <a:lnTo>
                    <a:pt x="1144" y="381"/>
                  </a:lnTo>
                  <a:cubicBezTo>
                    <a:pt x="1239" y="381"/>
                    <a:pt x="1334" y="286"/>
                    <a:pt x="1334" y="191"/>
                  </a:cubicBezTo>
                  <a:cubicBezTo>
                    <a:pt x="1334" y="96"/>
                    <a:pt x="1239" y="0"/>
                    <a:pt x="11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62"/>
            <p:cNvSpPr/>
            <p:nvPr/>
          </p:nvSpPr>
          <p:spPr>
            <a:xfrm>
              <a:off x="1536835" y="3499568"/>
              <a:ext cx="20474" cy="12298"/>
            </a:xfrm>
            <a:custGeom>
              <a:rect b="b" l="l" r="r" t="t"/>
              <a:pathLst>
                <a:path extrusionOk="0" h="358" w="596">
                  <a:moveTo>
                    <a:pt x="191" y="1"/>
                  </a:moveTo>
                  <a:cubicBezTo>
                    <a:pt x="72" y="1"/>
                    <a:pt x="1" y="72"/>
                    <a:pt x="1" y="167"/>
                  </a:cubicBezTo>
                  <a:cubicBezTo>
                    <a:pt x="1" y="286"/>
                    <a:pt x="72" y="358"/>
                    <a:pt x="191" y="358"/>
                  </a:cubicBezTo>
                  <a:lnTo>
                    <a:pt x="405" y="358"/>
                  </a:lnTo>
                  <a:cubicBezTo>
                    <a:pt x="501" y="358"/>
                    <a:pt x="596" y="286"/>
                    <a:pt x="596" y="167"/>
                  </a:cubicBezTo>
                  <a:cubicBezTo>
                    <a:pt x="596" y="72"/>
                    <a:pt x="501" y="1"/>
                    <a:pt x="4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62"/>
            <p:cNvSpPr/>
            <p:nvPr/>
          </p:nvSpPr>
          <p:spPr>
            <a:xfrm>
              <a:off x="1563836" y="3499568"/>
              <a:ext cx="45861" cy="12298"/>
            </a:xfrm>
            <a:custGeom>
              <a:rect b="b" l="l" r="r" t="t"/>
              <a:pathLst>
                <a:path extrusionOk="0" h="358" w="1335">
                  <a:moveTo>
                    <a:pt x="191" y="1"/>
                  </a:moveTo>
                  <a:cubicBezTo>
                    <a:pt x="72" y="1"/>
                    <a:pt x="0" y="72"/>
                    <a:pt x="0" y="167"/>
                  </a:cubicBezTo>
                  <a:cubicBezTo>
                    <a:pt x="0" y="286"/>
                    <a:pt x="72" y="358"/>
                    <a:pt x="191" y="358"/>
                  </a:cubicBezTo>
                  <a:lnTo>
                    <a:pt x="1144" y="358"/>
                  </a:lnTo>
                  <a:cubicBezTo>
                    <a:pt x="1239" y="358"/>
                    <a:pt x="1334" y="286"/>
                    <a:pt x="1334" y="167"/>
                  </a:cubicBezTo>
                  <a:cubicBezTo>
                    <a:pt x="1334" y="72"/>
                    <a:pt x="1239" y="1"/>
                    <a:pt x="11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62"/>
            <p:cNvSpPr/>
            <p:nvPr/>
          </p:nvSpPr>
          <p:spPr>
            <a:xfrm>
              <a:off x="1506571" y="3461952"/>
              <a:ext cx="13123" cy="39299"/>
            </a:xfrm>
            <a:custGeom>
              <a:rect b="b" l="l" r="r" t="t"/>
              <a:pathLst>
                <a:path extrusionOk="0" h="1144" w="382">
                  <a:moveTo>
                    <a:pt x="191" y="0"/>
                  </a:moveTo>
                  <a:cubicBezTo>
                    <a:pt x="96" y="0"/>
                    <a:pt x="0" y="72"/>
                    <a:pt x="0" y="191"/>
                  </a:cubicBezTo>
                  <a:lnTo>
                    <a:pt x="0" y="953"/>
                  </a:lnTo>
                  <a:cubicBezTo>
                    <a:pt x="0" y="1072"/>
                    <a:pt x="96" y="1143"/>
                    <a:pt x="191" y="1143"/>
                  </a:cubicBezTo>
                  <a:cubicBezTo>
                    <a:pt x="286" y="1143"/>
                    <a:pt x="381" y="1072"/>
                    <a:pt x="381" y="953"/>
                  </a:cubicBezTo>
                  <a:lnTo>
                    <a:pt x="381" y="191"/>
                  </a:lnTo>
                  <a:cubicBezTo>
                    <a:pt x="381" y="72"/>
                    <a:pt x="286" y="0"/>
                    <a:pt x="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62"/>
            <p:cNvSpPr/>
            <p:nvPr/>
          </p:nvSpPr>
          <p:spPr>
            <a:xfrm>
              <a:off x="1298772" y="3565009"/>
              <a:ext cx="428719" cy="229097"/>
            </a:xfrm>
            <a:custGeom>
              <a:rect b="b" l="l" r="r" t="t"/>
              <a:pathLst>
                <a:path extrusionOk="0" h="6669" w="12480">
                  <a:moveTo>
                    <a:pt x="6573" y="358"/>
                  </a:moveTo>
                  <a:cubicBezTo>
                    <a:pt x="6859" y="358"/>
                    <a:pt x="7097" y="549"/>
                    <a:pt x="7169" y="811"/>
                  </a:cubicBezTo>
                  <a:cubicBezTo>
                    <a:pt x="7312" y="1358"/>
                    <a:pt x="7383" y="1930"/>
                    <a:pt x="7383" y="2501"/>
                  </a:cubicBezTo>
                  <a:lnTo>
                    <a:pt x="5097" y="2501"/>
                  </a:lnTo>
                  <a:cubicBezTo>
                    <a:pt x="5097" y="1930"/>
                    <a:pt x="5168" y="1358"/>
                    <a:pt x="5311" y="811"/>
                  </a:cubicBezTo>
                  <a:cubicBezTo>
                    <a:pt x="5383" y="549"/>
                    <a:pt x="5621" y="358"/>
                    <a:pt x="5907" y="358"/>
                  </a:cubicBezTo>
                  <a:close/>
                  <a:moveTo>
                    <a:pt x="10598" y="358"/>
                  </a:moveTo>
                  <a:cubicBezTo>
                    <a:pt x="10860" y="358"/>
                    <a:pt x="11098" y="549"/>
                    <a:pt x="11170" y="811"/>
                  </a:cubicBezTo>
                  <a:cubicBezTo>
                    <a:pt x="11312" y="1358"/>
                    <a:pt x="11408" y="1930"/>
                    <a:pt x="11408" y="2501"/>
                  </a:cubicBezTo>
                  <a:lnTo>
                    <a:pt x="9098" y="2501"/>
                  </a:lnTo>
                  <a:cubicBezTo>
                    <a:pt x="9098" y="1930"/>
                    <a:pt x="9193" y="1358"/>
                    <a:pt x="9336" y="811"/>
                  </a:cubicBezTo>
                  <a:cubicBezTo>
                    <a:pt x="9407" y="549"/>
                    <a:pt x="9645" y="358"/>
                    <a:pt x="9907" y="358"/>
                  </a:cubicBezTo>
                  <a:close/>
                  <a:moveTo>
                    <a:pt x="3716" y="2859"/>
                  </a:moveTo>
                  <a:lnTo>
                    <a:pt x="3716" y="3192"/>
                  </a:lnTo>
                  <a:lnTo>
                    <a:pt x="739" y="3192"/>
                  </a:lnTo>
                  <a:lnTo>
                    <a:pt x="739" y="2859"/>
                  </a:lnTo>
                  <a:close/>
                  <a:moveTo>
                    <a:pt x="7716" y="2859"/>
                  </a:moveTo>
                  <a:lnTo>
                    <a:pt x="7716" y="3192"/>
                  </a:lnTo>
                  <a:lnTo>
                    <a:pt x="4763" y="3192"/>
                  </a:lnTo>
                  <a:lnTo>
                    <a:pt x="4763" y="2859"/>
                  </a:lnTo>
                  <a:close/>
                  <a:moveTo>
                    <a:pt x="11741" y="2859"/>
                  </a:moveTo>
                  <a:lnTo>
                    <a:pt x="11741" y="3192"/>
                  </a:lnTo>
                  <a:lnTo>
                    <a:pt x="8764" y="3192"/>
                  </a:lnTo>
                  <a:lnTo>
                    <a:pt x="8764" y="2859"/>
                  </a:lnTo>
                  <a:close/>
                  <a:moveTo>
                    <a:pt x="1048" y="4621"/>
                  </a:moveTo>
                  <a:lnTo>
                    <a:pt x="1048" y="6312"/>
                  </a:lnTo>
                  <a:lnTo>
                    <a:pt x="739" y="6312"/>
                  </a:lnTo>
                  <a:lnTo>
                    <a:pt x="739" y="4621"/>
                  </a:lnTo>
                  <a:close/>
                  <a:moveTo>
                    <a:pt x="5716" y="4621"/>
                  </a:moveTo>
                  <a:lnTo>
                    <a:pt x="5716" y="6312"/>
                  </a:lnTo>
                  <a:lnTo>
                    <a:pt x="1429" y="6312"/>
                  </a:lnTo>
                  <a:lnTo>
                    <a:pt x="1429" y="4621"/>
                  </a:lnTo>
                  <a:close/>
                  <a:moveTo>
                    <a:pt x="6407" y="4621"/>
                  </a:moveTo>
                  <a:lnTo>
                    <a:pt x="6407" y="6312"/>
                  </a:lnTo>
                  <a:lnTo>
                    <a:pt x="6073" y="6312"/>
                  </a:lnTo>
                  <a:lnTo>
                    <a:pt x="6073" y="4621"/>
                  </a:lnTo>
                  <a:close/>
                  <a:moveTo>
                    <a:pt x="12122" y="3549"/>
                  </a:moveTo>
                  <a:lnTo>
                    <a:pt x="12122" y="4240"/>
                  </a:lnTo>
                  <a:lnTo>
                    <a:pt x="8955" y="4240"/>
                  </a:lnTo>
                  <a:cubicBezTo>
                    <a:pt x="8860" y="4240"/>
                    <a:pt x="8764" y="4335"/>
                    <a:pt x="8764" y="4430"/>
                  </a:cubicBezTo>
                  <a:cubicBezTo>
                    <a:pt x="8764" y="4526"/>
                    <a:pt x="8860" y="4621"/>
                    <a:pt x="8955" y="4621"/>
                  </a:cubicBezTo>
                  <a:lnTo>
                    <a:pt x="11050" y="4621"/>
                  </a:lnTo>
                  <a:lnTo>
                    <a:pt x="11050" y="6312"/>
                  </a:lnTo>
                  <a:lnTo>
                    <a:pt x="6764" y="6312"/>
                  </a:lnTo>
                  <a:lnTo>
                    <a:pt x="6764" y="4621"/>
                  </a:lnTo>
                  <a:lnTo>
                    <a:pt x="8217" y="4621"/>
                  </a:lnTo>
                  <a:cubicBezTo>
                    <a:pt x="8312" y="4621"/>
                    <a:pt x="8407" y="4526"/>
                    <a:pt x="8407" y="4430"/>
                  </a:cubicBezTo>
                  <a:cubicBezTo>
                    <a:pt x="8407" y="4335"/>
                    <a:pt x="8312" y="4240"/>
                    <a:pt x="8217" y="4240"/>
                  </a:cubicBezTo>
                  <a:lnTo>
                    <a:pt x="358" y="4240"/>
                  </a:lnTo>
                  <a:lnTo>
                    <a:pt x="358" y="3549"/>
                  </a:lnTo>
                  <a:close/>
                  <a:moveTo>
                    <a:pt x="11741" y="4621"/>
                  </a:moveTo>
                  <a:lnTo>
                    <a:pt x="11741" y="6312"/>
                  </a:lnTo>
                  <a:lnTo>
                    <a:pt x="11431" y="6312"/>
                  </a:lnTo>
                  <a:lnTo>
                    <a:pt x="11431" y="4621"/>
                  </a:lnTo>
                  <a:close/>
                  <a:moveTo>
                    <a:pt x="1882" y="1"/>
                  </a:moveTo>
                  <a:cubicBezTo>
                    <a:pt x="1453" y="1"/>
                    <a:pt x="1072" y="287"/>
                    <a:pt x="953" y="691"/>
                  </a:cubicBezTo>
                  <a:cubicBezTo>
                    <a:pt x="929" y="787"/>
                    <a:pt x="977" y="882"/>
                    <a:pt x="1096" y="906"/>
                  </a:cubicBezTo>
                  <a:cubicBezTo>
                    <a:pt x="1117" y="916"/>
                    <a:pt x="1138" y="921"/>
                    <a:pt x="1158" y="921"/>
                  </a:cubicBezTo>
                  <a:cubicBezTo>
                    <a:pt x="1230" y="921"/>
                    <a:pt x="1292" y="861"/>
                    <a:pt x="1310" y="787"/>
                  </a:cubicBezTo>
                  <a:cubicBezTo>
                    <a:pt x="1382" y="525"/>
                    <a:pt x="1620" y="358"/>
                    <a:pt x="1882" y="358"/>
                  </a:cubicBezTo>
                  <a:lnTo>
                    <a:pt x="2572" y="358"/>
                  </a:lnTo>
                  <a:cubicBezTo>
                    <a:pt x="2834" y="358"/>
                    <a:pt x="3073" y="549"/>
                    <a:pt x="3144" y="811"/>
                  </a:cubicBezTo>
                  <a:cubicBezTo>
                    <a:pt x="3287" y="1358"/>
                    <a:pt x="3382" y="1930"/>
                    <a:pt x="3382" y="2501"/>
                  </a:cubicBezTo>
                  <a:lnTo>
                    <a:pt x="1072" y="2501"/>
                  </a:lnTo>
                  <a:cubicBezTo>
                    <a:pt x="1072" y="2168"/>
                    <a:pt x="1120" y="1811"/>
                    <a:pt x="1167" y="1477"/>
                  </a:cubicBezTo>
                  <a:cubicBezTo>
                    <a:pt x="1167" y="1382"/>
                    <a:pt x="1120" y="1287"/>
                    <a:pt x="1001" y="1263"/>
                  </a:cubicBezTo>
                  <a:cubicBezTo>
                    <a:pt x="905" y="1263"/>
                    <a:pt x="810" y="1334"/>
                    <a:pt x="810" y="1430"/>
                  </a:cubicBezTo>
                  <a:cubicBezTo>
                    <a:pt x="739" y="1787"/>
                    <a:pt x="715" y="2144"/>
                    <a:pt x="715" y="2501"/>
                  </a:cubicBezTo>
                  <a:lnTo>
                    <a:pt x="691" y="2501"/>
                  </a:lnTo>
                  <a:cubicBezTo>
                    <a:pt x="524" y="2501"/>
                    <a:pt x="382" y="2620"/>
                    <a:pt x="382" y="2811"/>
                  </a:cubicBezTo>
                  <a:lnTo>
                    <a:pt x="382" y="3192"/>
                  </a:lnTo>
                  <a:lnTo>
                    <a:pt x="167" y="3192"/>
                  </a:lnTo>
                  <a:cubicBezTo>
                    <a:pt x="72" y="3192"/>
                    <a:pt x="1" y="3263"/>
                    <a:pt x="1" y="3359"/>
                  </a:cubicBezTo>
                  <a:lnTo>
                    <a:pt x="1" y="4430"/>
                  </a:lnTo>
                  <a:cubicBezTo>
                    <a:pt x="1" y="4526"/>
                    <a:pt x="72" y="4621"/>
                    <a:pt x="167" y="4621"/>
                  </a:cubicBezTo>
                  <a:lnTo>
                    <a:pt x="382" y="4621"/>
                  </a:lnTo>
                  <a:lnTo>
                    <a:pt x="382" y="6312"/>
                  </a:lnTo>
                  <a:lnTo>
                    <a:pt x="167" y="6312"/>
                  </a:lnTo>
                  <a:cubicBezTo>
                    <a:pt x="72" y="6312"/>
                    <a:pt x="1" y="6383"/>
                    <a:pt x="1" y="6478"/>
                  </a:cubicBezTo>
                  <a:cubicBezTo>
                    <a:pt x="1" y="6574"/>
                    <a:pt x="72" y="6669"/>
                    <a:pt x="167" y="6669"/>
                  </a:cubicBezTo>
                  <a:lnTo>
                    <a:pt x="12313" y="6669"/>
                  </a:lnTo>
                  <a:cubicBezTo>
                    <a:pt x="12408" y="6669"/>
                    <a:pt x="12479" y="6597"/>
                    <a:pt x="12479" y="6478"/>
                  </a:cubicBezTo>
                  <a:cubicBezTo>
                    <a:pt x="12479" y="6383"/>
                    <a:pt x="12408" y="6312"/>
                    <a:pt x="12313" y="6312"/>
                  </a:cubicBezTo>
                  <a:lnTo>
                    <a:pt x="12098" y="6312"/>
                  </a:lnTo>
                  <a:lnTo>
                    <a:pt x="12098" y="4621"/>
                  </a:lnTo>
                  <a:lnTo>
                    <a:pt x="12313" y="4621"/>
                  </a:lnTo>
                  <a:cubicBezTo>
                    <a:pt x="12408" y="4621"/>
                    <a:pt x="12479" y="4526"/>
                    <a:pt x="12479" y="4430"/>
                  </a:cubicBezTo>
                  <a:lnTo>
                    <a:pt x="12479" y="3359"/>
                  </a:lnTo>
                  <a:cubicBezTo>
                    <a:pt x="12479" y="3263"/>
                    <a:pt x="12408" y="3192"/>
                    <a:pt x="12313" y="3192"/>
                  </a:cubicBezTo>
                  <a:lnTo>
                    <a:pt x="12098" y="3192"/>
                  </a:lnTo>
                  <a:lnTo>
                    <a:pt x="12098" y="2811"/>
                  </a:lnTo>
                  <a:cubicBezTo>
                    <a:pt x="12098" y="2620"/>
                    <a:pt x="11955" y="2501"/>
                    <a:pt x="11789" y="2501"/>
                  </a:cubicBezTo>
                  <a:lnTo>
                    <a:pt x="11765" y="2501"/>
                  </a:lnTo>
                  <a:cubicBezTo>
                    <a:pt x="11765" y="1906"/>
                    <a:pt x="11693" y="1311"/>
                    <a:pt x="11527" y="715"/>
                  </a:cubicBezTo>
                  <a:cubicBezTo>
                    <a:pt x="11408" y="287"/>
                    <a:pt x="11027" y="1"/>
                    <a:pt x="10598" y="1"/>
                  </a:cubicBezTo>
                  <a:lnTo>
                    <a:pt x="9907" y="1"/>
                  </a:lnTo>
                  <a:cubicBezTo>
                    <a:pt x="9479" y="1"/>
                    <a:pt x="9098" y="287"/>
                    <a:pt x="8979" y="715"/>
                  </a:cubicBezTo>
                  <a:cubicBezTo>
                    <a:pt x="8812" y="1311"/>
                    <a:pt x="8740" y="1906"/>
                    <a:pt x="8740" y="2501"/>
                  </a:cubicBezTo>
                  <a:lnTo>
                    <a:pt x="8717" y="2501"/>
                  </a:lnTo>
                  <a:cubicBezTo>
                    <a:pt x="8550" y="2501"/>
                    <a:pt x="8407" y="2620"/>
                    <a:pt x="8407" y="2811"/>
                  </a:cubicBezTo>
                  <a:lnTo>
                    <a:pt x="8407" y="3192"/>
                  </a:lnTo>
                  <a:lnTo>
                    <a:pt x="8097" y="3192"/>
                  </a:lnTo>
                  <a:lnTo>
                    <a:pt x="8097" y="2811"/>
                  </a:lnTo>
                  <a:cubicBezTo>
                    <a:pt x="8097" y="2620"/>
                    <a:pt x="7955" y="2501"/>
                    <a:pt x="7788" y="2501"/>
                  </a:cubicBezTo>
                  <a:lnTo>
                    <a:pt x="7764" y="2501"/>
                  </a:lnTo>
                  <a:cubicBezTo>
                    <a:pt x="7764" y="1906"/>
                    <a:pt x="7669" y="1311"/>
                    <a:pt x="7526" y="715"/>
                  </a:cubicBezTo>
                  <a:cubicBezTo>
                    <a:pt x="7407" y="287"/>
                    <a:pt x="7026" y="1"/>
                    <a:pt x="6573" y="1"/>
                  </a:cubicBezTo>
                  <a:lnTo>
                    <a:pt x="5907" y="1"/>
                  </a:lnTo>
                  <a:cubicBezTo>
                    <a:pt x="5454" y="1"/>
                    <a:pt x="5073" y="287"/>
                    <a:pt x="4978" y="715"/>
                  </a:cubicBezTo>
                  <a:cubicBezTo>
                    <a:pt x="4811" y="1311"/>
                    <a:pt x="4740" y="1906"/>
                    <a:pt x="4716" y="2501"/>
                  </a:cubicBezTo>
                  <a:lnTo>
                    <a:pt x="4692" y="2501"/>
                  </a:lnTo>
                  <a:cubicBezTo>
                    <a:pt x="4525" y="2501"/>
                    <a:pt x="4382" y="2620"/>
                    <a:pt x="4382" y="2811"/>
                  </a:cubicBezTo>
                  <a:lnTo>
                    <a:pt x="4382" y="3192"/>
                  </a:lnTo>
                  <a:lnTo>
                    <a:pt x="4073" y="3192"/>
                  </a:lnTo>
                  <a:lnTo>
                    <a:pt x="4073" y="2811"/>
                  </a:lnTo>
                  <a:cubicBezTo>
                    <a:pt x="4073" y="2620"/>
                    <a:pt x="3930" y="2501"/>
                    <a:pt x="3763" y="2501"/>
                  </a:cubicBezTo>
                  <a:lnTo>
                    <a:pt x="3739" y="2501"/>
                  </a:lnTo>
                  <a:cubicBezTo>
                    <a:pt x="3739" y="1906"/>
                    <a:pt x="3668" y="1311"/>
                    <a:pt x="3501" y="715"/>
                  </a:cubicBezTo>
                  <a:cubicBezTo>
                    <a:pt x="3382" y="287"/>
                    <a:pt x="3001" y="1"/>
                    <a:pt x="2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62"/>
            <p:cNvSpPr/>
            <p:nvPr/>
          </p:nvSpPr>
          <p:spPr>
            <a:xfrm>
              <a:off x="1391215" y="3364597"/>
              <a:ext cx="243834" cy="167743"/>
            </a:xfrm>
            <a:custGeom>
              <a:rect b="b" l="l" r="r" t="t"/>
              <a:pathLst>
                <a:path extrusionOk="0" h="4883" w="7098">
                  <a:moveTo>
                    <a:pt x="6740" y="1286"/>
                  </a:moveTo>
                  <a:lnTo>
                    <a:pt x="6740" y="1929"/>
                  </a:lnTo>
                  <a:lnTo>
                    <a:pt x="358" y="1929"/>
                  </a:lnTo>
                  <a:lnTo>
                    <a:pt x="358" y="1286"/>
                  </a:lnTo>
                  <a:close/>
                  <a:moveTo>
                    <a:pt x="1715" y="0"/>
                  </a:moveTo>
                  <a:cubicBezTo>
                    <a:pt x="1620" y="0"/>
                    <a:pt x="1525" y="72"/>
                    <a:pt x="1525" y="191"/>
                  </a:cubicBezTo>
                  <a:lnTo>
                    <a:pt x="1525" y="929"/>
                  </a:lnTo>
                  <a:lnTo>
                    <a:pt x="167" y="929"/>
                  </a:lnTo>
                  <a:cubicBezTo>
                    <a:pt x="72" y="929"/>
                    <a:pt x="1" y="1001"/>
                    <a:pt x="1" y="1120"/>
                  </a:cubicBezTo>
                  <a:lnTo>
                    <a:pt x="1" y="4692"/>
                  </a:lnTo>
                  <a:cubicBezTo>
                    <a:pt x="1" y="4787"/>
                    <a:pt x="72" y="4882"/>
                    <a:pt x="167" y="4882"/>
                  </a:cubicBezTo>
                  <a:lnTo>
                    <a:pt x="6931" y="4882"/>
                  </a:lnTo>
                  <a:cubicBezTo>
                    <a:pt x="7026" y="4882"/>
                    <a:pt x="7097" y="4787"/>
                    <a:pt x="7097" y="4692"/>
                  </a:cubicBezTo>
                  <a:lnTo>
                    <a:pt x="7097" y="3525"/>
                  </a:lnTo>
                  <a:cubicBezTo>
                    <a:pt x="7097" y="3406"/>
                    <a:pt x="7026" y="3334"/>
                    <a:pt x="6931" y="3334"/>
                  </a:cubicBezTo>
                  <a:cubicBezTo>
                    <a:pt x="6812" y="3334"/>
                    <a:pt x="6740" y="3406"/>
                    <a:pt x="6740" y="3525"/>
                  </a:cubicBezTo>
                  <a:lnTo>
                    <a:pt x="6740" y="4501"/>
                  </a:lnTo>
                  <a:lnTo>
                    <a:pt x="358" y="4501"/>
                  </a:lnTo>
                  <a:lnTo>
                    <a:pt x="358" y="2310"/>
                  </a:lnTo>
                  <a:lnTo>
                    <a:pt x="6740" y="2310"/>
                  </a:lnTo>
                  <a:lnTo>
                    <a:pt x="6740" y="2787"/>
                  </a:lnTo>
                  <a:cubicBezTo>
                    <a:pt x="6740" y="2882"/>
                    <a:pt x="6812" y="2953"/>
                    <a:pt x="6931" y="2953"/>
                  </a:cubicBezTo>
                  <a:cubicBezTo>
                    <a:pt x="7026" y="2953"/>
                    <a:pt x="7097" y="2882"/>
                    <a:pt x="7097" y="2787"/>
                  </a:cubicBezTo>
                  <a:lnTo>
                    <a:pt x="7097" y="1120"/>
                  </a:lnTo>
                  <a:cubicBezTo>
                    <a:pt x="7097" y="1001"/>
                    <a:pt x="7026" y="929"/>
                    <a:pt x="6931" y="929"/>
                  </a:cubicBezTo>
                  <a:lnTo>
                    <a:pt x="5573" y="929"/>
                  </a:lnTo>
                  <a:lnTo>
                    <a:pt x="5573" y="191"/>
                  </a:lnTo>
                  <a:cubicBezTo>
                    <a:pt x="5573" y="72"/>
                    <a:pt x="5478" y="0"/>
                    <a:pt x="5383" y="0"/>
                  </a:cubicBezTo>
                  <a:cubicBezTo>
                    <a:pt x="5287" y="0"/>
                    <a:pt x="5192" y="72"/>
                    <a:pt x="5192" y="191"/>
                  </a:cubicBezTo>
                  <a:lnTo>
                    <a:pt x="5192" y="929"/>
                  </a:lnTo>
                  <a:lnTo>
                    <a:pt x="1906" y="929"/>
                  </a:lnTo>
                  <a:lnTo>
                    <a:pt x="1906" y="191"/>
                  </a:lnTo>
                  <a:cubicBezTo>
                    <a:pt x="1906" y="72"/>
                    <a:pt x="1810" y="0"/>
                    <a:pt x="17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 name="Google Shape;592;p62"/>
          <p:cNvGrpSpPr/>
          <p:nvPr/>
        </p:nvGrpSpPr>
        <p:grpSpPr>
          <a:xfrm>
            <a:off x="5123319" y="3283118"/>
            <a:ext cx="427357" cy="469448"/>
            <a:chOff x="6768515" y="2086752"/>
            <a:chExt cx="390244" cy="428719"/>
          </a:xfrm>
        </p:grpSpPr>
        <p:sp>
          <p:nvSpPr>
            <p:cNvPr id="593" name="Google Shape;593;p62"/>
            <p:cNvSpPr/>
            <p:nvPr/>
          </p:nvSpPr>
          <p:spPr>
            <a:xfrm>
              <a:off x="6779954" y="2376344"/>
              <a:ext cx="13947" cy="139128"/>
            </a:xfrm>
            <a:custGeom>
              <a:rect b="b" l="l" r="r" t="t"/>
              <a:pathLst>
                <a:path extrusionOk="0" h="4050" w="406">
                  <a:moveTo>
                    <a:pt x="239" y="1"/>
                  </a:moveTo>
                  <a:cubicBezTo>
                    <a:pt x="120" y="1"/>
                    <a:pt x="48" y="72"/>
                    <a:pt x="48" y="167"/>
                  </a:cubicBezTo>
                  <a:lnTo>
                    <a:pt x="1" y="3882"/>
                  </a:lnTo>
                  <a:cubicBezTo>
                    <a:pt x="1" y="3978"/>
                    <a:pt x="72" y="4049"/>
                    <a:pt x="167" y="4049"/>
                  </a:cubicBezTo>
                  <a:cubicBezTo>
                    <a:pt x="286" y="4049"/>
                    <a:pt x="358" y="3978"/>
                    <a:pt x="358" y="3882"/>
                  </a:cubicBezTo>
                  <a:lnTo>
                    <a:pt x="405" y="167"/>
                  </a:lnTo>
                  <a:cubicBezTo>
                    <a:pt x="405" y="72"/>
                    <a:pt x="334" y="1"/>
                    <a:pt x="2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62"/>
            <p:cNvSpPr/>
            <p:nvPr/>
          </p:nvSpPr>
          <p:spPr>
            <a:xfrm>
              <a:off x="6768515" y="2086752"/>
              <a:ext cx="390244" cy="428719"/>
            </a:xfrm>
            <a:custGeom>
              <a:rect b="b" l="l" r="r" t="t"/>
              <a:pathLst>
                <a:path extrusionOk="0" h="12480" w="11360">
                  <a:moveTo>
                    <a:pt x="2977" y="2263"/>
                  </a:moveTo>
                  <a:lnTo>
                    <a:pt x="2977" y="3096"/>
                  </a:lnTo>
                  <a:lnTo>
                    <a:pt x="2024" y="3096"/>
                  </a:lnTo>
                  <a:lnTo>
                    <a:pt x="2977" y="2263"/>
                  </a:lnTo>
                  <a:close/>
                  <a:moveTo>
                    <a:pt x="2977" y="3477"/>
                  </a:moveTo>
                  <a:lnTo>
                    <a:pt x="2977" y="4311"/>
                  </a:lnTo>
                  <a:lnTo>
                    <a:pt x="2024" y="3477"/>
                  </a:lnTo>
                  <a:close/>
                  <a:moveTo>
                    <a:pt x="4334" y="1644"/>
                  </a:moveTo>
                  <a:lnTo>
                    <a:pt x="4334" y="4930"/>
                  </a:lnTo>
                  <a:lnTo>
                    <a:pt x="3358" y="4930"/>
                  </a:lnTo>
                  <a:cubicBezTo>
                    <a:pt x="3334" y="4930"/>
                    <a:pt x="3334" y="4930"/>
                    <a:pt x="3334" y="4906"/>
                  </a:cubicBezTo>
                  <a:lnTo>
                    <a:pt x="3334" y="1667"/>
                  </a:lnTo>
                  <a:cubicBezTo>
                    <a:pt x="3334" y="1644"/>
                    <a:pt x="3334" y="1644"/>
                    <a:pt x="3358" y="1644"/>
                  </a:cubicBezTo>
                  <a:close/>
                  <a:moveTo>
                    <a:pt x="5358" y="1644"/>
                  </a:moveTo>
                  <a:lnTo>
                    <a:pt x="5358" y="4930"/>
                  </a:lnTo>
                  <a:lnTo>
                    <a:pt x="4692" y="4930"/>
                  </a:lnTo>
                  <a:lnTo>
                    <a:pt x="4692" y="1644"/>
                  </a:lnTo>
                  <a:close/>
                  <a:moveTo>
                    <a:pt x="7764" y="2286"/>
                  </a:moveTo>
                  <a:lnTo>
                    <a:pt x="8288" y="2929"/>
                  </a:lnTo>
                  <a:lnTo>
                    <a:pt x="7692" y="5192"/>
                  </a:lnTo>
                  <a:lnTo>
                    <a:pt x="7597" y="5097"/>
                  </a:lnTo>
                  <a:cubicBezTo>
                    <a:pt x="7454" y="5001"/>
                    <a:pt x="7264" y="4930"/>
                    <a:pt x="7097" y="4930"/>
                  </a:cubicBezTo>
                  <a:lnTo>
                    <a:pt x="7073" y="4930"/>
                  </a:lnTo>
                  <a:lnTo>
                    <a:pt x="7764" y="2286"/>
                  </a:lnTo>
                  <a:close/>
                  <a:moveTo>
                    <a:pt x="1048" y="358"/>
                  </a:moveTo>
                  <a:cubicBezTo>
                    <a:pt x="1143" y="358"/>
                    <a:pt x="1239" y="453"/>
                    <a:pt x="1239" y="548"/>
                  </a:cubicBezTo>
                  <a:lnTo>
                    <a:pt x="1310" y="6025"/>
                  </a:lnTo>
                  <a:cubicBezTo>
                    <a:pt x="1227" y="6049"/>
                    <a:pt x="1137" y="6061"/>
                    <a:pt x="1048" y="6061"/>
                  </a:cubicBezTo>
                  <a:cubicBezTo>
                    <a:pt x="959" y="6061"/>
                    <a:pt x="869" y="6049"/>
                    <a:pt x="786" y="6025"/>
                  </a:cubicBezTo>
                  <a:lnTo>
                    <a:pt x="857" y="548"/>
                  </a:lnTo>
                  <a:cubicBezTo>
                    <a:pt x="857" y="453"/>
                    <a:pt x="929" y="358"/>
                    <a:pt x="1048" y="358"/>
                  </a:cubicBezTo>
                  <a:close/>
                  <a:moveTo>
                    <a:pt x="10526" y="5644"/>
                  </a:moveTo>
                  <a:lnTo>
                    <a:pt x="10955" y="6144"/>
                  </a:lnTo>
                  <a:cubicBezTo>
                    <a:pt x="10979" y="6168"/>
                    <a:pt x="10979" y="6192"/>
                    <a:pt x="10979" y="6216"/>
                  </a:cubicBezTo>
                  <a:cubicBezTo>
                    <a:pt x="10955" y="6216"/>
                    <a:pt x="10955" y="6240"/>
                    <a:pt x="10931" y="6240"/>
                  </a:cubicBezTo>
                  <a:lnTo>
                    <a:pt x="10312" y="6502"/>
                  </a:lnTo>
                  <a:lnTo>
                    <a:pt x="10312" y="6502"/>
                  </a:lnTo>
                  <a:lnTo>
                    <a:pt x="10526" y="5644"/>
                  </a:lnTo>
                  <a:close/>
                  <a:moveTo>
                    <a:pt x="8573" y="3263"/>
                  </a:moveTo>
                  <a:lnTo>
                    <a:pt x="9431" y="4311"/>
                  </a:lnTo>
                  <a:lnTo>
                    <a:pt x="9240" y="5097"/>
                  </a:lnTo>
                  <a:cubicBezTo>
                    <a:pt x="9216" y="5192"/>
                    <a:pt x="9264" y="5287"/>
                    <a:pt x="9383" y="5311"/>
                  </a:cubicBezTo>
                  <a:lnTo>
                    <a:pt x="9407" y="5311"/>
                  </a:lnTo>
                  <a:cubicBezTo>
                    <a:pt x="9502" y="5311"/>
                    <a:pt x="9574" y="5263"/>
                    <a:pt x="9597" y="5192"/>
                  </a:cubicBezTo>
                  <a:lnTo>
                    <a:pt x="9716" y="4668"/>
                  </a:lnTo>
                  <a:lnTo>
                    <a:pt x="10240" y="5287"/>
                  </a:lnTo>
                  <a:lnTo>
                    <a:pt x="9883" y="6692"/>
                  </a:lnTo>
                  <a:lnTo>
                    <a:pt x="9716" y="6764"/>
                  </a:lnTo>
                  <a:cubicBezTo>
                    <a:pt x="9716" y="6764"/>
                    <a:pt x="9693" y="6764"/>
                    <a:pt x="9669" y="6740"/>
                  </a:cubicBezTo>
                  <a:lnTo>
                    <a:pt x="9264" y="6430"/>
                  </a:lnTo>
                  <a:lnTo>
                    <a:pt x="9407" y="5930"/>
                  </a:lnTo>
                  <a:cubicBezTo>
                    <a:pt x="9431" y="5835"/>
                    <a:pt x="9359" y="5740"/>
                    <a:pt x="9264" y="5716"/>
                  </a:cubicBezTo>
                  <a:cubicBezTo>
                    <a:pt x="9248" y="5712"/>
                    <a:pt x="9231" y="5710"/>
                    <a:pt x="9215" y="5710"/>
                  </a:cubicBezTo>
                  <a:cubicBezTo>
                    <a:pt x="9138" y="5710"/>
                    <a:pt x="9069" y="5756"/>
                    <a:pt x="9050" y="5835"/>
                  </a:cubicBezTo>
                  <a:lnTo>
                    <a:pt x="8954" y="6192"/>
                  </a:lnTo>
                  <a:lnTo>
                    <a:pt x="8002" y="5430"/>
                  </a:lnTo>
                  <a:lnTo>
                    <a:pt x="8573" y="3263"/>
                  </a:lnTo>
                  <a:close/>
                  <a:moveTo>
                    <a:pt x="1048" y="0"/>
                  </a:moveTo>
                  <a:cubicBezTo>
                    <a:pt x="738" y="0"/>
                    <a:pt x="476" y="238"/>
                    <a:pt x="476" y="548"/>
                  </a:cubicBezTo>
                  <a:lnTo>
                    <a:pt x="405" y="5954"/>
                  </a:lnTo>
                  <a:cubicBezTo>
                    <a:pt x="357" y="5930"/>
                    <a:pt x="334" y="5906"/>
                    <a:pt x="286" y="5882"/>
                  </a:cubicBezTo>
                  <a:cubicBezTo>
                    <a:pt x="263" y="5877"/>
                    <a:pt x="240" y="5874"/>
                    <a:pt x="216" y="5874"/>
                  </a:cubicBezTo>
                  <a:cubicBezTo>
                    <a:pt x="140" y="5874"/>
                    <a:pt x="66" y="5905"/>
                    <a:pt x="48" y="5978"/>
                  </a:cubicBezTo>
                  <a:cubicBezTo>
                    <a:pt x="0" y="6073"/>
                    <a:pt x="48" y="6192"/>
                    <a:pt x="143" y="6216"/>
                  </a:cubicBezTo>
                  <a:cubicBezTo>
                    <a:pt x="215" y="6263"/>
                    <a:pt x="310" y="6311"/>
                    <a:pt x="405" y="6335"/>
                  </a:cubicBezTo>
                  <a:lnTo>
                    <a:pt x="381" y="7835"/>
                  </a:lnTo>
                  <a:cubicBezTo>
                    <a:pt x="381" y="7930"/>
                    <a:pt x="476" y="8026"/>
                    <a:pt x="572" y="8026"/>
                  </a:cubicBezTo>
                  <a:cubicBezTo>
                    <a:pt x="667" y="8026"/>
                    <a:pt x="762" y="7930"/>
                    <a:pt x="762" y="7835"/>
                  </a:cubicBezTo>
                  <a:lnTo>
                    <a:pt x="762" y="6406"/>
                  </a:lnTo>
                  <a:cubicBezTo>
                    <a:pt x="857" y="6406"/>
                    <a:pt x="953" y="6430"/>
                    <a:pt x="1048" y="6430"/>
                  </a:cubicBezTo>
                  <a:cubicBezTo>
                    <a:pt x="1143" y="6430"/>
                    <a:pt x="1215" y="6406"/>
                    <a:pt x="1310" y="6406"/>
                  </a:cubicBezTo>
                  <a:lnTo>
                    <a:pt x="1405" y="12312"/>
                  </a:lnTo>
                  <a:cubicBezTo>
                    <a:pt x="1405" y="12408"/>
                    <a:pt x="1477" y="12479"/>
                    <a:pt x="1572" y="12479"/>
                  </a:cubicBezTo>
                  <a:cubicBezTo>
                    <a:pt x="1691" y="12479"/>
                    <a:pt x="1762" y="12408"/>
                    <a:pt x="1762" y="12312"/>
                  </a:cubicBezTo>
                  <a:lnTo>
                    <a:pt x="1691" y="6335"/>
                  </a:lnTo>
                  <a:cubicBezTo>
                    <a:pt x="1762" y="6287"/>
                    <a:pt x="1858" y="6263"/>
                    <a:pt x="1953" y="6216"/>
                  </a:cubicBezTo>
                  <a:cubicBezTo>
                    <a:pt x="2048" y="6192"/>
                    <a:pt x="2096" y="6073"/>
                    <a:pt x="2048" y="5978"/>
                  </a:cubicBezTo>
                  <a:cubicBezTo>
                    <a:pt x="2012" y="5905"/>
                    <a:pt x="1948" y="5874"/>
                    <a:pt x="1877" y="5874"/>
                  </a:cubicBezTo>
                  <a:cubicBezTo>
                    <a:pt x="1855" y="5874"/>
                    <a:pt x="1833" y="5877"/>
                    <a:pt x="1810" y="5882"/>
                  </a:cubicBezTo>
                  <a:cubicBezTo>
                    <a:pt x="1762" y="5906"/>
                    <a:pt x="1715" y="5930"/>
                    <a:pt x="1667" y="5954"/>
                  </a:cubicBezTo>
                  <a:lnTo>
                    <a:pt x="1643" y="3620"/>
                  </a:lnTo>
                  <a:lnTo>
                    <a:pt x="1643" y="3620"/>
                  </a:lnTo>
                  <a:lnTo>
                    <a:pt x="2977" y="4787"/>
                  </a:lnTo>
                  <a:lnTo>
                    <a:pt x="2977" y="4906"/>
                  </a:lnTo>
                  <a:cubicBezTo>
                    <a:pt x="2977" y="5120"/>
                    <a:pt x="3144" y="5287"/>
                    <a:pt x="3358" y="5287"/>
                  </a:cubicBezTo>
                  <a:lnTo>
                    <a:pt x="7097" y="5287"/>
                  </a:lnTo>
                  <a:cubicBezTo>
                    <a:pt x="7192" y="5287"/>
                    <a:pt x="7287" y="5335"/>
                    <a:pt x="7359" y="5382"/>
                  </a:cubicBezTo>
                  <a:cubicBezTo>
                    <a:pt x="8835" y="6573"/>
                    <a:pt x="7859" y="5787"/>
                    <a:pt x="9431" y="7026"/>
                  </a:cubicBezTo>
                  <a:cubicBezTo>
                    <a:pt x="9526" y="7097"/>
                    <a:pt x="9621" y="7121"/>
                    <a:pt x="9716" y="7121"/>
                  </a:cubicBezTo>
                  <a:cubicBezTo>
                    <a:pt x="9764" y="7121"/>
                    <a:pt x="9812" y="7121"/>
                    <a:pt x="9859" y="7097"/>
                  </a:cubicBezTo>
                  <a:lnTo>
                    <a:pt x="11074" y="6573"/>
                  </a:lnTo>
                  <a:cubicBezTo>
                    <a:pt x="11193" y="6525"/>
                    <a:pt x="11288" y="6430"/>
                    <a:pt x="11336" y="6287"/>
                  </a:cubicBezTo>
                  <a:cubicBezTo>
                    <a:pt x="11360" y="6168"/>
                    <a:pt x="11336" y="6025"/>
                    <a:pt x="11241" y="5930"/>
                  </a:cubicBezTo>
                  <a:lnTo>
                    <a:pt x="7645" y="1572"/>
                  </a:lnTo>
                  <a:cubicBezTo>
                    <a:pt x="7478" y="1382"/>
                    <a:pt x="7264" y="1262"/>
                    <a:pt x="7002" y="1262"/>
                  </a:cubicBezTo>
                  <a:lnTo>
                    <a:pt x="6859" y="1262"/>
                  </a:lnTo>
                  <a:cubicBezTo>
                    <a:pt x="6740" y="1262"/>
                    <a:pt x="6668" y="1358"/>
                    <a:pt x="6668" y="1453"/>
                  </a:cubicBezTo>
                  <a:cubicBezTo>
                    <a:pt x="6668" y="1548"/>
                    <a:pt x="6740" y="1644"/>
                    <a:pt x="6859" y="1644"/>
                  </a:cubicBezTo>
                  <a:lnTo>
                    <a:pt x="7002" y="1644"/>
                  </a:lnTo>
                  <a:cubicBezTo>
                    <a:pt x="7145" y="1644"/>
                    <a:pt x="7264" y="1691"/>
                    <a:pt x="7359" y="1810"/>
                  </a:cubicBezTo>
                  <a:lnTo>
                    <a:pt x="7478" y="1953"/>
                  </a:lnTo>
                  <a:lnTo>
                    <a:pt x="6716" y="4930"/>
                  </a:lnTo>
                  <a:lnTo>
                    <a:pt x="5716" y="4930"/>
                  </a:lnTo>
                  <a:lnTo>
                    <a:pt x="5716" y="1644"/>
                  </a:lnTo>
                  <a:lnTo>
                    <a:pt x="6120" y="1644"/>
                  </a:lnTo>
                  <a:cubicBezTo>
                    <a:pt x="6216" y="1644"/>
                    <a:pt x="6287" y="1548"/>
                    <a:pt x="6287" y="1453"/>
                  </a:cubicBezTo>
                  <a:cubicBezTo>
                    <a:pt x="6287" y="1358"/>
                    <a:pt x="6216" y="1262"/>
                    <a:pt x="6120" y="1262"/>
                  </a:cubicBezTo>
                  <a:lnTo>
                    <a:pt x="3358" y="1262"/>
                  </a:lnTo>
                  <a:cubicBezTo>
                    <a:pt x="3144" y="1262"/>
                    <a:pt x="2977" y="1453"/>
                    <a:pt x="2977" y="1644"/>
                  </a:cubicBezTo>
                  <a:lnTo>
                    <a:pt x="2977" y="1786"/>
                  </a:lnTo>
                  <a:lnTo>
                    <a:pt x="1643" y="2977"/>
                  </a:lnTo>
                  <a:lnTo>
                    <a:pt x="1596" y="548"/>
                  </a:lnTo>
                  <a:cubicBezTo>
                    <a:pt x="1596" y="238"/>
                    <a:pt x="1358" y="0"/>
                    <a:pt x="10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 name="Google Shape;595;p62"/>
          <p:cNvGrpSpPr/>
          <p:nvPr/>
        </p:nvGrpSpPr>
        <p:grpSpPr>
          <a:xfrm>
            <a:off x="3656743" y="3282685"/>
            <a:ext cx="471259" cy="470313"/>
            <a:chOff x="5388403" y="3364597"/>
            <a:chExt cx="430334" cy="429509"/>
          </a:xfrm>
        </p:grpSpPr>
        <p:sp>
          <p:nvSpPr>
            <p:cNvPr id="596" name="Google Shape;596;p62"/>
            <p:cNvSpPr/>
            <p:nvPr/>
          </p:nvSpPr>
          <p:spPr>
            <a:xfrm>
              <a:off x="5462021" y="3631962"/>
              <a:ext cx="58949" cy="15733"/>
            </a:xfrm>
            <a:custGeom>
              <a:rect b="b" l="l" r="r" t="t"/>
              <a:pathLst>
                <a:path extrusionOk="0" h="458" w="1716">
                  <a:moveTo>
                    <a:pt x="201" y="0"/>
                  </a:moveTo>
                  <a:cubicBezTo>
                    <a:pt x="120" y="0"/>
                    <a:pt x="45" y="65"/>
                    <a:pt x="24" y="148"/>
                  </a:cubicBezTo>
                  <a:cubicBezTo>
                    <a:pt x="0" y="243"/>
                    <a:pt x="72" y="338"/>
                    <a:pt x="167" y="362"/>
                  </a:cubicBezTo>
                  <a:cubicBezTo>
                    <a:pt x="381" y="433"/>
                    <a:pt x="620" y="457"/>
                    <a:pt x="858" y="457"/>
                  </a:cubicBezTo>
                  <a:cubicBezTo>
                    <a:pt x="1096" y="457"/>
                    <a:pt x="1334" y="433"/>
                    <a:pt x="1548" y="362"/>
                  </a:cubicBezTo>
                  <a:cubicBezTo>
                    <a:pt x="1667" y="338"/>
                    <a:pt x="1715" y="243"/>
                    <a:pt x="1691" y="148"/>
                  </a:cubicBezTo>
                  <a:cubicBezTo>
                    <a:pt x="1671" y="65"/>
                    <a:pt x="1596" y="0"/>
                    <a:pt x="1514" y="0"/>
                  </a:cubicBezTo>
                  <a:cubicBezTo>
                    <a:pt x="1502" y="0"/>
                    <a:pt x="1489" y="2"/>
                    <a:pt x="1477" y="5"/>
                  </a:cubicBezTo>
                  <a:cubicBezTo>
                    <a:pt x="1275" y="52"/>
                    <a:pt x="1066" y="76"/>
                    <a:pt x="858" y="76"/>
                  </a:cubicBezTo>
                  <a:cubicBezTo>
                    <a:pt x="649" y="76"/>
                    <a:pt x="441" y="52"/>
                    <a:pt x="239" y="5"/>
                  </a:cubicBezTo>
                  <a:cubicBezTo>
                    <a:pt x="226" y="2"/>
                    <a:pt x="214" y="0"/>
                    <a:pt x="2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62"/>
            <p:cNvSpPr/>
            <p:nvPr/>
          </p:nvSpPr>
          <p:spPr>
            <a:xfrm>
              <a:off x="5388403" y="3364597"/>
              <a:ext cx="206184" cy="429509"/>
            </a:xfrm>
            <a:custGeom>
              <a:rect b="b" l="l" r="r" t="t"/>
              <a:pathLst>
                <a:path extrusionOk="0" h="12503" w="6002">
                  <a:moveTo>
                    <a:pt x="3548" y="1453"/>
                  </a:moveTo>
                  <a:lnTo>
                    <a:pt x="3548" y="1715"/>
                  </a:lnTo>
                  <a:lnTo>
                    <a:pt x="2453" y="1715"/>
                  </a:lnTo>
                  <a:lnTo>
                    <a:pt x="2453" y="1453"/>
                  </a:lnTo>
                  <a:close/>
                  <a:moveTo>
                    <a:pt x="3977" y="7359"/>
                  </a:moveTo>
                  <a:cubicBezTo>
                    <a:pt x="4001" y="7359"/>
                    <a:pt x="4025" y="7359"/>
                    <a:pt x="4025" y="7383"/>
                  </a:cubicBezTo>
                  <a:cubicBezTo>
                    <a:pt x="4025" y="7383"/>
                    <a:pt x="4049" y="7407"/>
                    <a:pt x="4049" y="7407"/>
                  </a:cubicBezTo>
                  <a:cubicBezTo>
                    <a:pt x="4001" y="8121"/>
                    <a:pt x="4191" y="8788"/>
                    <a:pt x="4668" y="9478"/>
                  </a:cubicBezTo>
                  <a:cubicBezTo>
                    <a:pt x="4692" y="9526"/>
                    <a:pt x="4692" y="9574"/>
                    <a:pt x="4668" y="9598"/>
                  </a:cubicBezTo>
                  <a:cubicBezTo>
                    <a:pt x="4668" y="9621"/>
                    <a:pt x="4644" y="9669"/>
                    <a:pt x="4596" y="9669"/>
                  </a:cubicBezTo>
                  <a:cubicBezTo>
                    <a:pt x="4501" y="9717"/>
                    <a:pt x="4382" y="9764"/>
                    <a:pt x="4287" y="9788"/>
                  </a:cubicBezTo>
                  <a:cubicBezTo>
                    <a:pt x="4191" y="9812"/>
                    <a:pt x="4120" y="9931"/>
                    <a:pt x="4168" y="10026"/>
                  </a:cubicBezTo>
                  <a:cubicBezTo>
                    <a:pt x="4187" y="10105"/>
                    <a:pt x="4256" y="10151"/>
                    <a:pt x="4333" y="10151"/>
                  </a:cubicBezTo>
                  <a:cubicBezTo>
                    <a:pt x="4349" y="10151"/>
                    <a:pt x="4366" y="10149"/>
                    <a:pt x="4382" y="10145"/>
                  </a:cubicBezTo>
                  <a:cubicBezTo>
                    <a:pt x="4501" y="10098"/>
                    <a:pt x="4620" y="10074"/>
                    <a:pt x="4739" y="10026"/>
                  </a:cubicBezTo>
                  <a:cubicBezTo>
                    <a:pt x="4882" y="9955"/>
                    <a:pt x="4977" y="9859"/>
                    <a:pt x="5025" y="9693"/>
                  </a:cubicBezTo>
                  <a:cubicBezTo>
                    <a:pt x="5073" y="9550"/>
                    <a:pt x="5049" y="9407"/>
                    <a:pt x="4954" y="9264"/>
                  </a:cubicBezTo>
                  <a:cubicBezTo>
                    <a:pt x="4858" y="9097"/>
                    <a:pt x="4739" y="8931"/>
                    <a:pt x="4668" y="8764"/>
                  </a:cubicBezTo>
                  <a:lnTo>
                    <a:pt x="5120" y="8764"/>
                  </a:lnTo>
                  <a:cubicBezTo>
                    <a:pt x="5358" y="8764"/>
                    <a:pt x="5573" y="8931"/>
                    <a:pt x="5597" y="9193"/>
                  </a:cubicBezTo>
                  <a:cubicBezTo>
                    <a:pt x="5644" y="9526"/>
                    <a:pt x="5620" y="9836"/>
                    <a:pt x="5573" y="10169"/>
                  </a:cubicBezTo>
                  <a:cubicBezTo>
                    <a:pt x="5549" y="10312"/>
                    <a:pt x="5454" y="10455"/>
                    <a:pt x="5311" y="10526"/>
                  </a:cubicBezTo>
                  <a:lnTo>
                    <a:pt x="5025" y="10669"/>
                  </a:lnTo>
                  <a:cubicBezTo>
                    <a:pt x="4692" y="10836"/>
                    <a:pt x="4501" y="11193"/>
                    <a:pt x="4573" y="11574"/>
                  </a:cubicBezTo>
                  <a:cubicBezTo>
                    <a:pt x="4596" y="11717"/>
                    <a:pt x="4549" y="11860"/>
                    <a:pt x="4453" y="11955"/>
                  </a:cubicBezTo>
                  <a:cubicBezTo>
                    <a:pt x="4358" y="12074"/>
                    <a:pt x="4215" y="12122"/>
                    <a:pt x="4072" y="12122"/>
                  </a:cubicBezTo>
                  <a:lnTo>
                    <a:pt x="1929" y="12122"/>
                  </a:lnTo>
                  <a:cubicBezTo>
                    <a:pt x="1786" y="12122"/>
                    <a:pt x="1643" y="12074"/>
                    <a:pt x="1548" y="11955"/>
                  </a:cubicBezTo>
                  <a:cubicBezTo>
                    <a:pt x="1453" y="11860"/>
                    <a:pt x="1429" y="11717"/>
                    <a:pt x="1429" y="11574"/>
                  </a:cubicBezTo>
                  <a:cubicBezTo>
                    <a:pt x="1500" y="11193"/>
                    <a:pt x="1310" y="10836"/>
                    <a:pt x="977" y="10669"/>
                  </a:cubicBezTo>
                  <a:lnTo>
                    <a:pt x="691" y="10526"/>
                  </a:lnTo>
                  <a:cubicBezTo>
                    <a:pt x="548" y="10455"/>
                    <a:pt x="453" y="10312"/>
                    <a:pt x="429" y="10169"/>
                  </a:cubicBezTo>
                  <a:cubicBezTo>
                    <a:pt x="381" y="9836"/>
                    <a:pt x="357" y="9526"/>
                    <a:pt x="405" y="9193"/>
                  </a:cubicBezTo>
                  <a:cubicBezTo>
                    <a:pt x="429" y="8931"/>
                    <a:pt x="643" y="8764"/>
                    <a:pt x="881" y="8764"/>
                  </a:cubicBezTo>
                  <a:lnTo>
                    <a:pt x="1334" y="8764"/>
                  </a:lnTo>
                  <a:cubicBezTo>
                    <a:pt x="1262" y="8931"/>
                    <a:pt x="1167" y="9097"/>
                    <a:pt x="1048" y="9264"/>
                  </a:cubicBezTo>
                  <a:cubicBezTo>
                    <a:pt x="953" y="9407"/>
                    <a:pt x="929" y="9550"/>
                    <a:pt x="977" y="9693"/>
                  </a:cubicBezTo>
                  <a:cubicBezTo>
                    <a:pt x="1024" y="9859"/>
                    <a:pt x="1143" y="9955"/>
                    <a:pt x="1286" y="10026"/>
                  </a:cubicBezTo>
                  <a:cubicBezTo>
                    <a:pt x="1858" y="10241"/>
                    <a:pt x="2429" y="10360"/>
                    <a:pt x="3001" y="10360"/>
                  </a:cubicBezTo>
                  <a:cubicBezTo>
                    <a:pt x="3215" y="10360"/>
                    <a:pt x="3429" y="10336"/>
                    <a:pt x="3620" y="10312"/>
                  </a:cubicBezTo>
                  <a:cubicBezTo>
                    <a:pt x="3739" y="10312"/>
                    <a:pt x="3787" y="10217"/>
                    <a:pt x="3787" y="10098"/>
                  </a:cubicBezTo>
                  <a:cubicBezTo>
                    <a:pt x="3766" y="10015"/>
                    <a:pt x="3691" y="9950"/>
                    <a:pt x="3610" y="9950"/>
                  </a:cubicBezTo>
                  <a:cubicBezTo>
                    <a:pt x="3597" y="9950"/>
                    <a:pt x="3585" y="9952"/>
                    <a:pt x="3572" y="9955"/>
                  </a:cubicBezTo>
                  <a:cubicBezTo>
                    <a:pt x="3394" y="9979"/>
                    <a:pt x="3214" y="9990"/>
                    <a:pt x="3033" y="9990"/>
                  </a:cubicBezTo>
                  <a:cubicBezTo>
                    <a:pt x="2490" y="9990"/>
                    <a:pt x="1941" y="9883"/>
                    <a:pt x="1405" y="9669"/>
                  </a:cubicBezTo>
                  <a:cubicBezTo>
                    <a:pt x="1358" y="9669"/>
                    <a:pt x="1334" y="9621"/>
                    <a:pt x="1334" y="9598"/>
                  </a:cubicBezTo>
                  <a:cubicBezTo>
                    <a:pt x="1334" y="9574"/>
                    <a:pt x="1310" y="9526"/>
                    <a:pt x="1358" y="9478"/>
                  </a:cubicBezTo>
                  <a:cubicBezTo>
                    <a:pt x="1810" y="8788"/>
                    <a:pt x="2001" y="8121"/>
                    <a:pt x="1977" y="7407"/>
                  </a:cubicBezTo>
                  <a:cubicBezTo>
                    <a:pt x="1977" y="7407"/>
                    <a:pt x="1977" y="7383"/>
                    <a:pt x="1977" y="7383"/>
                  </a:cubicBezTo>
                  <a:cubicBezTo>
                    <a:pt x="2001" y="7359"/>
                    <a:pt x="2001" y="7359"/>
                    <a:pt x="2024" y="7359"/>
                  </a:cubicBezTo>
                  <a:close/>
                  <a:moveTo>
                    <a:pt x="3001" y="0"/>
                  </a:moveTo>
                  <a:cubicBezTo>
                    <a:pt x="2906" y="0"/>
                    <a:pt x="2810" y="96"/>
                    <a:pt x="2810" y="191"/>
                  </a:cubicBezTo>
                  <a:lnTo>
                    <a:pt x="2810" y="1096"/>
                  </a:lnTo>
                  <a:lnTo>
                    <a:pt x="2382" y="1096"/>
                  </a:lnTo>
                  <a:cubicBezTo>
                    <a:pt x="2215" y="1096"/>
                    <a:pt x="2072" y="1239"/>
                    <a:pt x="2072" y="1405"/>
                  </a:cubicBezTo>
                  <a:lnTo>
                    <a:pt x="2072" y="1715"/>
                  </a:lnTo>
                  <a:lnTo>
                    <a:pt x="1810" y="1715"/>
                  </a:lnTo>
                  <a:cubicBezTo>
                    <a:pt x="1358" y="1715"/>
                    <a:pt x="1024" y="2048"/>
                    <a:pt x="1024" y="2501"/>
                  </a:cubicBezTo>
                  <a:lnTo>
                    <a:pt x="1024" y="2834"/>
                  </a:lnTo>
                  <a:cubicBezTo>
                    <a:pt x="1024" y="2953"/>
                    <a:pt x="1096" y="3025"/>
                    <a:pt x="1191" y="3025"/>
                  </a:cubicBezTo>
                  <a:cubicBezTo>
                    <a:pt x="1310" y="3025"/>
                    <a:pt x="1381" y="2953"/>
                    <a:pt x="1381" y="2834"/>
                  </a:cubicBezTo>
                  <a:lnTo>
                    <a:pt x="1381" y="2501"/>
                  </a:lnTo>
                  <a:cubicBezTo>
                    <a:pt x="1381" y="2263"/>
                    <a:pt x="1572" y="2072"/>
                    <a:pt x="1810" y="2072"/>
                  </a:cubicBezTo>
                  <a:lnTo>
                    <a:pt x="4215" y="2072"/>
                  </a:lnTo>
                  <a:cubicBezTo>
                    <a:pt x="4430" y="2072"/>
                    <a:pt x="4620" y="2263"/>
                    <a:pt x="4620" y="2501"/>
                  </a:cubicBezTo>
                  <a:lnTo>
                    <a:pt x="4620" y="4882"/>
                  </a:lnTo>
                  <a:cubicBezTo>
                    <a:pt x="4620" y="5144"/>
                    <a:pt x="4501" y="5359"/>
                    <a:pt x="4287" y="5501"/>
                  </a:cubicBezTo>
                  <a:lnTo>
                    <a:pt x="4025" y="5644"/>
                  </a:lnTo>
                  <a:cubicBezTo>
                    <a:pt x="3691" y="5859"/>
                    <a:pt x="3501" y="6192"/>
                    <a:pt x="3501" y="6573"/>
                  </a:cubicBezTo>
                  <a:lnTo>
                    <a:pt x="3501" y="7002"/>
                  </a:lnTo>
                  <a:lnTo>
                    <a:pt x="2501" y="7002"/>
                  </a:lnTo>
                  <a:lnTo>
                    <a:pt x="2501" y="6573"/>
                  </a:lnTo>
                  <a:cubicBezTo>
                    <a:pt x="2501" y="6192"/>
                    <a:pt x="2310" y="5859"/>
                    <a:pt x="1977" y="5644"/>
                  </a:cubicBezTo>
                  <a:lnTo>
                    <a:pt x="1715" y="5501"/>
                  </a:lnTo>
                  <a:cubicBezTo>
                    <a:pt x="1500" y="5359"/>
                    <a:pt x="1381" y="5144"/>
                    <a:pt x="1381" y="4882"/>
                  </a:cubicBezTo>
                  <a:lnTo>
                    <a:pt x="1381" y="3572"/>
                  </a:lnTo>
                  <a:cubicBezTo>
                    <a:pt x="1381" y="3477"/>
                    <a:pt x="1310" y="3382"/>
                    <a:pt x="1191" y="3382"/>
                  </a:cubicBezTo>
                  <a:cubicBezTo>
                    <a:pt x="1096" y="3382"/>
                    <a:pt x="1024" y="3477"/>
                    <a:pt x="1024" y="3572"/>
                  </a:cubicBezTo>
                  <a:lnTo>
                    <a:pt x="1024" y="4882"/>
                  </a:lnTo>
                  <a:cubicBezTo>
                    <a:pt x="1024" y="5263"/>
                    <a:pt x="1215" y="5621"/>
                    <a:pt x="1524" y="5811"/>
                  </a:cubicBezTo>
                  <a:lnTo>
                    <a:pt x="1786" y="5978"/>
                  </a:lnTo>
                  <a:cubicBezTo>
                    <a:pt x="2001" y="6097"/>
                    <a:pt x="2143" y="6335"/>
                    <a:pt x="2143" y="6573"/>
                  </a:cubicBezTo>
                  <a:lnTo>
                    <a:pt x="2143" y="7002"/>
                  </a:lnTo>
                  <a:lnTo>
                    <a:pt x="2024" y="7002"/>
                  </a:lnTo>
                  <a:cubicBezTo>
                    <a:pt x="1905" y="7002"/>
                    <a:pt x="1810" y="7049"/>
                    <a:pt x="1715" y="7121"/>
                  </a:cubicBezTo>
                  <a:cubicBezTo>
                    <a:pt x="1643" y="7216"/>
                    <a:pt x="1596" y="7311"/>
                    <a:pt x="1596" y="7430"/>
                  </a:cubicBezTo>
                  <a:cubicBezTo>
                    <a:pt x="1620" y="7764"/>
                    <a:pt x="1572" y="8073"/>
                    <a:pt x="1477" y="8383"/>
                  </a:cubicBezTo>
                  <a:lnTo>
                    <a:pt x="881" y="8383"/>
                  </a:lnTo>
                  <a:cubicBezTo>
                    <a:pt x="453" y="8383"/>
                    <a:pt x="72" y="8716"/>
                    <a:pt x="24" y="9145"/>
                  </a:cubicBezTo>
                  <a:cubicBezTo>
                    <a:pt x="0" y="9526"/>
                    <a:pt x="0" y="9883"/>
                    <a:pt x="72" y="10241"/>
                  </a:cubicBezTo>
                  <a:cubicBezTo>
                    <a:pt x="119" y="10502"/>
                    <a:pt x="286" y="10717"/>
                    <a:pt x="524" y="10836"/>
                  </a:cubicBezTo>
                  <a:lnTo>
                    <a:pt x="810" y="11003"/>
                  </a:lnTo>
                  <a:cubicBezTo>
                    <a:pt x="1000" y="11098"/>
                    <a:pt x="1119" y="11288"/>
                    <a:pt x="1072" y="11503"/>
                  </a:cubicBezTo>
                  <a:cubicBezTo>
                    <a:pt x="1048" y="11765"/>
                    <a:pt x="1119" y="12003"/>
                    <a:pt x="1286" y="12193"/>
                  </a:cubicBezTo>
                  <a:cubicBezTo>
                    <a:pt x="1429" y="12384"/>
                    <a:pt x="1667" y="12503"/>
                    <a:pt x="1929" y="12503"/>
                  </a:cubicBezTo>
                  <a:lnTo>
                    <a:pt x="4072" y="12503"/>
                  </a:lnTo>
                  <a:cubicBezTo>
                    <a:pt x="4334" y="12503"/>
                    <a:pt x="4573" y="12384"/>
                    <a:pt x="4739" y="12193"/>
                  </a:cubicBezTo>
                  <a:cubicBezTo>
                    <a:pt x="4882" y="12003"/>
                    <a:pt x="4954" y="11765"/>
                    <a:pt x="4930" y="11503"/>
                  </a:cubicBezTo>
                  <a:cubicBezTo>
                    <a:pt x="4906" y="11288"/>
                    <a:pt x="5001" y="11098"/>
                    <a:pt x="5192" y="11003"/>
                  </a:cubicBezTo>
                  <a:lnTo>
                    <a:pt x="5477" y="10836"/>
                  </a:lnTo>
                  <a:cubicBezTo>
                    <a:pt x="5716" y="10717"/>
                    <a:pt x="5882" y="10502"/>
                    <a:pt x="5930" y="10241"/>
                  </a:cubicBezTo>
                  <a:cubicBezTo>
                    <a:pt x="6001" y="9883"/>
                    <a:pt x="6001" y="9526"/>
                    <a:pt x="5978" y="9145"/>
                  </a:cubicBezTo>
                  <a:cubicBezTo>
                    <a:pt x="5930" y="8716"/>
                    <a:pt x="5549" y="8383"/>
                    <a:pt x="5120" y="8383"/>
                  </a:cubicBezTo>
                  <a:lnTo>
                    <a:pt x="4525" y="8383"/>
                  </a:lnTo>
                  <a:cubicBezTo>
                    <a:pt x="4430" y="8073"/>
                    <a:pt x="4382" y="7764"/>
                    <a:pt x="4406" y="7430"/>
                  </a:cubicBezTo>
                  <a:cubicBezTo>
                    <a:pt x="4406" y="7311"/>
                    <a:pt x="4358" y="7216"/>
                    <a:pt x="4287" y="7121"/>
                  </a:cubicBezTo>
                  <a:cubicBezTo>
                    <a:pt x="4215" y="7049"/>
                    <a:pt x="4096" y="7002"/>
                    <a:pt x="3977" y="7002"/>
                  </a:cubicBezTo>
                  <a:lnTo>
                    <a:pt x="3858" y="7002"/>
                  </a:lnTo>
                  <a:lnTo>
                    <a:pt x="3858" y="6573"/>
                  </a:lnTo>
                  <a:cubicBezTo>
                    <a:pt x="3858" y="6335"/>
                    <a:pt x="4001" y="6097"/>
                    <a:pt x="4215" y="5978"/>
                  </a:cubicBezTo>
                  <a:lnTo>
                    <a:pt x="4477" y="5811"/>
                  </a:lnTo>
                  <a:cubicBezTo>
                    <a:pt x="4787" y="5621"/>
                    <a:pt x="5001" y="5263"/>
                    <a:pt x="5001" y="4882"/>
                  </a:cubicBezTo>
                  <a:lnTo>
                    <a:pt x="5001" y="2501"/>
                  </a:lnTo>
                  <a:cubicBezTo>
                    <a:pt x="5001" y="2048"/>
                    <a:pt x="4644" y="1715"/>
                    <a:pt x="4215" y="1715"/>
                  </a:cubicBezTo>
                  <a:lnTo>
                    <a:pt x="3930" y="1715"/>
                  </a:lnTo>
                  <a:lnTo>
                    <a:pt x="3930" y="1405"/>
                  </a:lnTo>
                  <a:cubicBezTo>
                    <a:pt x="3930" y="1239"/>
                    <a:pt x="3787" y="1096"/>
                    <a:pt x="3620" y="1096"/>
                  </a:cubicBezTo>
                  <a:lnTo>
                    <a:pt x="3191" y="1096"/>
                  </a:lnTo>
                  <a:lnTo>
                    <a:pt x="3191" y="191"/>
                  </a:lnTo>
                  <a:cubicBezTo>
                    <a:pt x="3191" y="96"/>
                    <a:pt x="3096" y="0"/>
                    <a:pt x="30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62"/>
            <p:cNvSpPr/>
            <p:nvPr/>
          </p:nvSpPr>
          <p:spPr>
            <a:xfrm>
              <a:off x="5686171" y="3631962"/>
              <a:ext cx="58949" cy="15733"/>
            </a:xfrm>
            <a:custGeom>
              <a:rect b="b" l="l" r="r" t="t"/>
              <a:pathLst>
                <a:path extrusionOk="0" h="458" w="1716">
                  <a:moveTo>
                    <a:pt x="201" y="0"/>
                  </a:moveTo>
                  <a:cubicBezTo>
                    <a:pt x="120" y="0"/>
                    <a:pt x="45" y="65"/>
                    <a:pt x="24" y="148"/>
                  </a:cubicBezTo>
                  <a:cubicBezTo>
                    <a:pt x="1" y="243"/>
                    <a:pt x="48" y="338"/>
                    <a:pt x="167" y="362"/>
                  </a:cubicBezTo>
                  <a:cubicBezTo>
                    <a:pt x="382" y="433"/>
                    <a:pt x="620" y="457"/>
                    <a:pt x="858" y="457"/>
                  </a:cubicBezTo>
                  <a:cubicBezTo>
                    <a:pt x="1096" y="457"/>
                    <a:pt x="1334" y="433"/>
                    <a:pt x="1549" y="362"/>
                  </a:cubicBezTo>
                  <a:cubicBezTo>
                    <a:pt x="1644" y="338"/>
                    <a:pt x="1715" y="243"/>
                    <a:pt x="1691" y="148"/>
                  </a:cubicBezTo>
                  <a:cubicBezTo>
                    <a:pt x="1671" y="65"/>
                    <a:pt x="1596" y="0"/>
                    <a:pt x="1515" y="0"/>
                  </a:cubicBezTo>
                  <a:cubicBezTo>
                    <a:pt x="1502" y="0"/>
                    <a:pt x="1490" y="2"/>
                    <a:pt x="1477" y="5"/>
                  </a:cubicBezTo>
                  <a:cubicBezTo>
                    <a:pt x="1275" y="52"/>
                    <a:pt x="1066" y="76"/>
                    <a:pt x="858" y="76"/>
                  </a:cubicBezTo>
                  <a:cubicBezTo>
                    <a:pt x="650" y="76"/>
                    <a:pt x="441" y="52"/>
                    <a:pt x="239" y="5"/>
                  </a:cubicBezTo>
                  <a:cubicBezTo>
                    <a:pt x="226" y="2"/>
                    <a:pt x="214" y="0"/>
                    <a:pt x="2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62"/>
            <p:cNvSpPr/>
            <p:nvPr/>
          </p:nvSpPr>
          <p:spPr>
            <a:xfrm>
              <a:off x="5612553" y="3364597"/>
              <a:ext cx="206184" cy="429509"/>
            </a:xfrm>
            <a:custGeom>
              <a:rect b="b" l="l" r="r" t="t"/>
              <a:pathLst>
                <a:path extrusionOk="0" h="12503" w="6002">
                  <a:moveTo>
                    <a:pt x="3549" y="1453"/>
                  </a:moveTo>
                  <a:lnTo>
                    <a:pt x="3549" y="1715"/>
                  </a:lnTo>
                  <a:lnTo>
                    <a:pt x="2453" y="1715"/>
                  </a:lnTo>
                  <a:lnTo>
                    <a:pt x="2453" y="1453"/>
                  </a:lnTo>
                  <a:close/>
                  <a:moveTo>
                    <a:pt x="3977" y="7359"/>
                  </a:moveTo>
                  <a:cubicBezTo>
                    <a:pt x="4001" y="7359"/>
                    <a:pt x="4001" y="7359"/>
                    <a:pt x="4025" y="7383"/>
                  </a:cubicBezTo>
                  <a:cubicBezTo>
                    <a:pt x="4025" y="7383"/>
                    <a:pt x="4025" y="7407"/>
                    <a:pt x="4025" y="7407"/>
                  </a:cubicBezTo>
                  <a:cubicBezTo>
                    <a:pt x="4001" y="8121"/>
                    <a:pt x="4192" y="8788"/>
                    <a:pt x="4644" y="9478"/>
                  </a:cubicBezTo>
                  <a:cubicBezTo>
                    <a:pt x="4692" y="9526"/>
                    <a:pt x="4668" y="9574"/>
                    <a:pt x="4668" y="9598"/>
                  </a:cubicBezTo>
                  <a:cubicBezTo>
                    <a:pt x="4668" y="9621"/>
                    <a:pt x="4644" y="9669"/>
                    <a:pt x="4597" y="9669"/>
                  </a:cubicBezTo>
                  <a:cubicBezTo>
                    <a:pt x="4061" y="9883"/>
                    <a:pt x="3525" y="9990"/>
                    <a:pt x="2992" y="9990"/>
                  </a:cubicBezTo>
                  <a:cubicBezTo>
                    <a:pt x="2459" y="9990"/>
                    <a:pt x="1929" y="9883"/>
                    <a:pt x="1405" y="9669"/>
                  </a:cubicBezTo>
                  <a:cubicBezTo>
                    <a:pt x="1358" y="9669"/>
                    <a:pt x="1334" y="9621"/>
                    <a:pt x="1334" y="9598"/>
                  </a:cubicBezTo>
                  <a:cubicBezTo>
                    <a:pt x="1310" y="9574"/>
                    <a:pt x="1310" y="9526"/>
                    <a:pt x="1334" y="9478"/>
                  </a:cubicBezTo>
                  <a:cubicBezTo>
                    <a:pt x="1810" y="8788"/>
                    <a:pt x="2001" y="8121"/>
                    <a:pt x="1953" y="7407"/>
                  </a:cubicBezTo>
                  <a:cubicBezTo>
                    <a:pt x="1953" y="7407"/>
                    <a:pt x="1977" y="7383"/>
                    <a:pt x="1977" y="7383"/>
                  </a:cubicBezTo>
                  <a:cubicBezTo>
                    <a:pt x="1977" y="7359"/>
                    <a:pt x="2001" y="7359"/>
                    <a:pt x="2025" y="7359"/>
                  </a:cubicBezTo>
                  <a:close/>
                  <a:moveTo>
                    <a:pt x="5120" y="8764"/>
                  </a:moveTo>
                  <a:cubicBezTo>
                    <a:pt x="5359" y="8764"/>
                    <a:pt x="5573" y="8955"/>
                    <a:pt x="5597" y="9193"/>
                  </a:cubicBezTo>
                  <a:cubicBezTo>
                    <a:pt x="5644" y="9526"/>
                    <a:pt x="5621" y="9836"/>
                    <a:pt x="5573" y="10169"/>
                  </a:cubicBezTo>
                  <a:cubicBezTo>
                    <a:pt x="5549" y="10312"/>
                    <a:pt x="5454" y="10455"/>
                    <a:pt x="5311" y="10526"/>
                  </a:cubicBezTo>
                  <a:lnTo>
                    <a:pt x="5025" y="10669"/>
                  </a:lnTo>
                  <a:cubicBezTo>
                    <a:pt x="4692" y="10836"/>
                    <a:pt x="4501" y="11193"/>
                    <a:pt x="4573" y="11574"/>
                  </a:cubicBezTo>
                  <a:cubicBezTo>
                    <a:pt x="4573" y="11717"/>
                    <a:pt x="4549" y="11860"/>
                    <a:pt x="4454" y="11955"/>
                  </a:cubicBezTo>
                  <a:cubicBezTo>
                    <a:pt x="4358" y="12074"/>
                    <a:pt x="4215" y="12122"/>
                    <a:pt x="4073" y="12122"/>
                  </a:cubicBezTo>
                  <a:lnTo>
                    <a:pt x="1929" y="12122"/>
                  </a:lnTo>
                  <a:cubicBezTo>
                    <a:pt x="1786" y="12122"/>
                    <a:pt x="1644" y="12074"/>
                    <a:pt x="1548" y="11955"/>
                  </a:cubicBezTo>
                  <a:cubicBezTo>
                    <a:pt x="1453" y="11860"/>
                    <a:pt x="1405" y="11717"/>
                    <a:pt x="1429" y="11574"/>
                  </a:cubicBezTo>
                  <a:cubicBezTo>
                    <a:pt x="1501" y="11193"/>
                    <a:pt x="1310" y="10836"/>
                    <a:pt x="977" y="10669"/>
                  </a:cubicBezTo>
                  <a:lnTo>
                    <a:pt x="691" y="10526"/>
                  </a:lnTo>
                  <a:cubicBezTo>
                    <a:pt x="548" y="10455"/>
                    <a:pt x="453" y="10312"/>
                    <a:pt x="429" y="10169"/>
                  </a:cubicBezTo>
                  <a:cubicBezTo>
                    <a:pt x="381" y="9836"/>
                    <a:pt x="358" y="9526"/>
                    <a:pt x="405" y="9193"/>
                  </a:cubicBezTo>
                  <a:cubicBezTo>
                    <a:pt x="429" y="8931"/>
                    <a:pt x="643" y="8764"/>
                    <a:pt x="881" y="8764"/>
                  </a:cubicBezTo>
                  <a:lnTo>
                    <a:pt x="1334" y="8764"/>
                  </a:lnTo>
                  <a:cubicBezTo>
                    <a:pt x="1262" y="8931"/>
                    <a:pt x="1143" y="9097"/>
                    <a:pt x="1048" y="9264"/>
                  </a:cubicBezTo>
                  <a:cubicBezTo>
                    <a:pt x="953" y="9407"/>
                    <a:pt x="929" y="9550"/>
                    <a:pt x="977" y="9717"/>
                  </a:cubicBezTo>
                  <a:cubicBezTo>
                    <a:pt x="1024" y="9859"/>
                    <a:pt x="1120" y="9955"/>
                    <a:pt x="1262" y="10026"/>
                  </a:cubicBezTo>
                  <a:cubicBezTo>
                    <a:pt x="1858" y="10241"/>
                    <a:pt x="2429" y="10360"/>
                    <a:pt x="3001" y="10360"/>
                  </a:cubicBezTo>
                  <a:cubicBezTo>
                    <a:pt x="3572" y="10360"/>
                    <a:pt x="4144" y="10241"/>
                    <a:pt x="4716" y="10026"/>
                  </a:cubicBezTo>
                  <a:cubicBezTo>
                    <a:pt x="4858" y="9955"/>
                    <a:pt x="4978" y="9859"/>
                    <a:pt x="5025" y="9717"/>
                  </a:cubicBezTo>
                  <a:cubicBezTo>
                    <a:pt x="5073" y="9550"/>
                    <a:pt x="5049" y="9407"/>
                    <a:pt x="4954" y="9288"/>
                  </a:cubicBezTo>
                  <a:cubicBezTo>
                    <a:pt x="4835" y="9097"/>
                    <a:pt x="4739" y="8931"/>
                    <a:pt x="4668" y="8764"/>
                  </a:cubicBezTo>
                  <a:close/>
                  <a:moveTo>
                    <a:pt x="3001" y="0"/>
                  </a:moveTo>
                  <a:cubicBezTo>
                    <a:pt x="2906" y="0"/>
                    <a:pt x="2810" y="96"/>
                    <a:pt x="2810" y="191"/>
                  </a:cubicBezTo>
                  <a:lnTo>
                    <a:pt x="2810" y="1096"/>
                  </a:lnTo>
                  <a:lnTo>
                    <a:pt x="2382" y="1096"/>
                  </a:lnTo>
                  <a:cubicBezTo>
                    <a:pt x="2215" y="1096"/>
                    <a:pt x="2072" y="1239"/>
                    <a:pt x="2072" y="1405"/>
                  </a:cubicBezTo>
                  <a:lnTo>
                    <a:pt x="2072" y="1715"/>
                  </a:lnTo>
                  <a:lnTo>
                    <a:pt x="1786" y="1715"/>
                  </a:lnTo>
                  <a:cubicBezTo>
                    <a:pt x="1358" y="1715"/>
                    <a:pt x="1001" y="2048"/>
                    <a:pt x="1001" y="2501"/>
                  </a:cubicBezTo>
                  <a:lnTo>
                    <a:pt x="1001" y="4882"/>
                  </a:lnTo>
                  <a:cubicBezTo>
                    <a:pt x="1001" y="5263"/>
                    <a:pt x="1215" y="5621"/>
                    <a:pt x="1524" y="5811"/>
                  </a:cubicBezTo>
                  <a:lnTo>
                    <a:pt x="1786" y="5978"/>
                  </a:lnTo>
                  <a:cubicBezTo>
                    <a:pt x="2001" y="6097"/>
                    <a:pt x="2144" y="6335"/>
                    <a:pt x="2144" y="6573"/>
                  </a:cubicBezTo>
                  <a:lnTo>
                    <a:pt x="2144" y="7002"/>
                  </a:lnTo>
                  <a:lnTo>
                    <a:pt x="2025" y="7002"/>
                  </a:lnTo>
                  <a:cubicBezTo>
                    <a:pt x="1905" y="7002"/>
                    <a:pt x="1786" y="7049"/>
                    <a:pt x="1715" y="7121"/>
                  </a:cubicBezTo>
                  <a:cubicBezTo>
                    <a:pt x="1644" y="7216"/>
                    <a:pt x="1596" y="7311"/>
                    <a:pt x="1596" y="7430"/>
                  </a:cubicBezTo>
                  <a:cubicBezTo>
                    <a:pt x="1620" y="7764"/>
                    <a:pt x="1572" y="8073"/>
                    <a:pt x="1477" y="8383"/>
                  </a:cubicBezTo>
                  <a:lnTo>
                    <a:pt x="881" y="8383"/>
                  </a:lnTo>
                  <a:cubicBezTo>
                    <a:pt x="453" y="8383"/>
                    <a:pt x="72" y="8716"/>
                    <a:pt x="24" y="9145"/>
                  </a:cubicBezTo>
                  <a:cubicBezTo>
                    <a:pt x="0" y="9526"/>
                    <a:pt x="0" y="9883"/>
                    <a:pt x="72" y="10241"/>
                  </a:cubicBezTo>
                  <a:cubicBezTo>
                    <a:pt x="119" y="10502"/>
                    <a:pt x="286" y="10717"/>
                    <a:pt x="524" y="10836"/>
                  </a:cubicBezTo>
                  <a:lnTo>
                    <a:pt x="810" y="11003"/>
                  </a:lnTo>
                  <a:cubicBezTo>
                    <a:pt x="1001" y="11098"/>
                    <a:pt x="1096" y="11288"/>
                    <a:pt x="1072" y="11503"/>
                  </a:cubicBezTo>
                  <a:cubicBezTo>
                    <a:pt x="1024" y="11765"/>
                    <a:pt x="1096" y="12003"/>
                    <a:pt x="1262" y="12193"/>
                  </a:cubicBezTo>
                  <a:cubicBezTo>
                    <a:pt x="1429" y="12384"/>
                    <a:pt x="1667" y="12503"/>
                    <a:pt x="1929" y="12503"/>
                  </a:cubicBezTo>
                  <a:lnTo>
                    <a:pt x="4073" y="12503"/>
                  </a:lnTo>
                  <a:cubicBezTo>
                    <a:pt x="4335" y="12503"/>
                    <a:pt x="4573" y="12384"/>
                    <a:pt x="4716" y="12193"/>
                  </a:cubicBezTo>
                  <a:cubicBezTo>
                    <a:pt x="4882" y="12003"/>
                    <a:pt x="4954" y="11765"/>
                    <a:pt x="4930" y="11503"/>
                  </a:cubicBezTo>
                  <a:cubicBezTo>
                    <a:pt x="4882" y="11288"/>
                    <a:pt x="5001" y="11098"/>
                    <a:pt x="5192" y="11003"/>
                  </a:cubicBezTo>
                  <a:lnTo>
                    <a:pt x="5478" y="10836"/>
                  </a:lnTo>
                  <a:cubicBezTo>
                    <a:pt x="5716" y="10717"/>
                    <a:pt x="5882" y="10502"/>
                    <a:pt x="5930" y="10241"/>
                  </a:cubicBezTo>
                  <a:cubicBezTo>
                    <a:pt x="6002" y="9883"/>
                    <a:pt x="6002" y="9526"/>
                    <a:pt x="5954" y="9145"/>
                  </a:cubicBezTo>
                  <a:cubicBezTo>
                    <a:pt x="5930" y="8716"/>
                    <a:pt x="5549" y="8383"/>
                    <a:pt x="5120" y="8383"/>
                  </a:cubicBezTo>
                  <a:lnTo>
                    <a:pt x="4525" y="8383"/>
                  </a:lnTo>
                  <a:cubicBezTo>
                    <a:pt x="4430" y="8073"/>
                    <a:pt x="4382" y="7764"/>
                    <a:pt x="4406" y="7430"/>
                  </a:cubicBezTo>
                  <a:cubicBezTo>
                    <a:pt x="4406" y="7311"/>
                    <a:pt x="4358" y="7216"/>
                    <a:pt x="4287" y="7121"/>
                  </a:cubicBezTo>
                  <a:cubicBezTo>
                    <a:pt x="4192" y="7049"/>
                    <a:pt x="4096" y="7002"/>
                    <a:pt x="3977" y="7002"/>
                  </a:cubicBezTo>
                  <a:lnTo>
                    <a:pt x="3858" y="7002"/>
                  </a:lnTo>
                  <a:lnTo>
                    <a:pt x="3858" y="6573"/>
                  </a:lnTo>
                  <a:cubicBezTo>
                    <a:pt x="3858" y="6335"/>
                    <a:pt x="4001" y="6097"/>
                    <a:pt x="4215" y="5978"/>
                  </a:cubicBezTo>
                  <a:lnTo>
                    <a:pt x="4477" y="5811"/>
                  </a:lnTo>
                  <a:cubicBezTo>
                    <a:pt x="4787" y="5621"/>
                    <a:pt x="4978" y="5263"/>
                    <a:pt x="4978" y="4882"/>
                  </a:cubicBezTo>
                  <a:lnTo>
                    <a:pt x="4978" y="4549"/>
                  </a:lnTo>
                  <a:cubicBezTo>
                    <a:pt x="4978" y="4454"/>
                    <a:pt x="4906" y="4358"/>
                    <a:pt x="4811" y="4358"/>
                  </a:cubicBezTo>
                  <a:cubicBezTo>
                    <a:pt x="4692" y="4358"/>
                    <a:pt x="4620" y="4454"/>
                    <a:pt x="4620" y="4549"/>
                  </a:cubicBezTo>
                  <a:lnTo>
                    <a:pt x="4620" y="4882"/>
                  </a:lnTo>
                  <a:cubicBezTo>
                    <a:pt x="4620" y="5144"/>
                    <a:pt x="4477" y="5359"/>
                    <a:pt x="4287" y="5501"/>
                  </a:cubicBezTo>
                  <a:lnTo>
                    <a:pt x="4025" y="5644"/>
                  </a:lnTo>
                  <a:cubicBezTo>
                    <a:pt x="3692" y="5859"/>
                    <a:pt x="3501" y="6192"/>
                    <a:pt x="3501" y="6573"/>
                  </a:cubicBezTo>
                  <a:lnTo>
                    <a:pt x="3501" y="7002"/>
                  </a:lnTo>
                  <a:lnTo>
                    <a:pt x="2501" y="7002"/>
                  </a:lnTo>
                  <a:lnTo>
                    <a:pt x="2501" y="6573"/>
                  </a:lnTo>
                  <a:cubicBezTo>
                    <a:pt x="2501" y="6192"/>
                    <a:pt x="2310" y="5859"/>
                    <a:pt x="1977" y="5644"/>
                  </a:cubicBezTo>
                  <a:lnTo>
                    <a:pt x="1715" y="5501"/>
                  </a:lnTo>
                  <a:cubicBezTo>
                    <a:pt x="1501" y="5359"/>
                    <a:pt x="1382" y="5144"/>
                    <a:pt x="1382" y="4882"/>
                  </a:cubicBezTo>
                  <a:lnTo>
                    <a:pt x="1382" y="2501"/>
                  </a:lnTo>
                  <a:cubicBezTo>
                    <a:pt x="1382" y="2263"/>
                    <a:pt x="1572" y="2072"/>
                    <a:pt x="1786" y="2072"/>
                  </a:cubicBezTo>
                  <a:lnTo>
                    <a:pt x="4192" y="2072"/>
                  </a:lnTo>
                  <a:cubicBezTo>
                    <a:pt x="4430" y="2072"/>
                    <a:pt x="4620" y="2263"/>
                    <a:pt x="4620" y="2501"/>
                  </a:cubicBezTo>
                  <a:lnTo>
                    <a:pt x="4620" y="3811"/>
                  </a:lnTo>
                  <a:cubicBezTo>
                    <a:pt x="4620" y="3906"/>
                    <a:pt x="4692" y="4001"/>
                    <a:pt x="4811" y="4001"/>
                  </a:cubicBezTo>
                  <a:cubicBezTo>
                    <a:pt x="4906" y="4001"/>
                    <a:pt x="4978" y="3906"/>
                    <a:pt x="4978" y="3811"/>
                  </a:cubicBezTo>
                  <a:lnTo>
                    <a:pt x="4978" y="2501"/>
                  </a:lnTo>
                  <a:cubicBezTo>
                    <a:pt x="4978" y="2048"/>
                    <a:pt x="4644" y="1715"/>
                    <a:pt x="4192" y="1715"/>
                  </a:cubicBezTo>
                  <a:lnTo>
                    <a:pt x="3930" y="1715"/>
                  </a:lnTo>
                  <a:lnTo>
                    <a:pt x="3930" y="1405"/>
                  </a:lnTo>
                  <a:cubicBezTo>
                    <a:pt x="3930" y="1239"/>
                    <a:pt x="3787" y="1096"/>
                    <a:pt x="3620" y="1096"/>
                  </a:cubicBezTo>
                  <a:lnTo>
                    <a:pt x="3191" y="1096"/>
                  </a:lnTo>
                  <a:lnTo>
                    <a:pt x="3191" y="191"/>
                  </a:lnTo>
                  <a:cubicBezTo>
                    <a:pt x="3191" y="96"/>
                    <a:pt x="3096" y="0"/>
                    <a:pt x="30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 name="Google Shape;600;p62"/>
          <p:cNvGrpSpPr/>
          <p:nvPr/>
        </p:nvGrpSpPr>
        <p:grpSpPr>
          <a:xfrm>
            <a:off x="5134511" y="1811829"/>
            <a:ext cx="404973" cy="470313"/>
            <a:chOff x="7443438" y="3364597"/>
            <a:chExt cx="369805" cy="429509"/>
          </a:xfrm>
        </p:grpSpPr>
        <p:sp>
          <p:nvSpPr>
            <p:cNvPr id="601" name="Google Shape;601;p62"/>
            <p:cNvSpPr/>
            <p:nvPr/>
          </p:nvSpPr>
          <p:spPr>
            <a:xfrm>
              <a:off x="7561233" y="3461952"/>
              <a:ext cx="82652" cy="95740"/>
            </a:xfrm>
            <a:custGeom>
              <a:rect b="b" l="l" r="r" t="t"/>
              <a:pathLst>
                <a:path extrusionOk="0" h="2787" w="2406">
                  <a:moveTo>
                    <a:pt x="1191" y="429"/>
                  </a:moveTo>
                  <a:cubicBezTo>
                    <a:pt x="1191" y="429"/>
                    <a:pt x="1215" y="453"/>
                    <a:pt x="1215" y="453"/>
                  </a:cubicBezTo>
                  <a:cubicBezTo>
                    <a:pt x="1263" y="524"/>
                    <a:pt x="1310" y="619"/>
                    <a:pt x="1429" y="667"/>
                  </a:cubicBezTo>
                  <a:cubicBezTo>
                    <a:pt x="1470" y="687"/>
                    <a:pt x="1510" y="695"/>
                    <a:pt x="1550" y="695"/>
                  </a:cubicBezTo>
                  <a:cubicBezTo>
                    <a:pt x="1605" y="695"/>
                    <a:pt x="1660" y="681"/>
                    <a:pt x="1715" y="667"/>
                  </a:cubicBezTo>
                  <a:lnTo>
                    <a:pt x="1739" y="667"/>
                  </a:lnTo>
                  <a:cubicBezTo>
                    <a:pt x="1715" y="762"/>
                    <a:pt x="1691" y="881"/>
                    <a:pt x="1739" y="977"/>
                  </a:cubicBezTo>
                  <a:cubicBezTo>
                    <a:pt x="1786" y="1096"/>
                    <a:pt x="1882" y="1143"/>
                    <a:pt x="1953" y="1191"/>
                  </a:cubicBezTo>
                  <a:cubicBezTo>
                    <a:pt x="1953" y="1191"/>
                    <a:pt x="1977" y="1215"/>
                    <a:pt x="2001" y="1215"/>
                  </a:cubicBezTo>
                  <a:cubicBezTo>
                    <a:pt x="1977" y="1239"/>
                    <a:pt x="1953" y="1239"/>
                    <a:pt x="1953" y="1262"/>
                  </a:cubicBezTo>
                  <a:cubicBezTo>
                    <a:pt x="1858" y="1334"/>
                    <a:pt x="1763" y="1405"/>
                    <a:pt x="1739" y="1524"/>
                  </a:cubicBezTo>
                  <a:cubicBezTo>
                    <a:pt x="1691" y="1643"/>
                    <a:pt x="1715" y="1763"/>
                    <a:pt x="1763" y="1858"/>
                  </a:cubicBezTo>
                  <a:cubicBezTo>
                    <a:pt x="1763" y="1882"/>
                    <a:pt x="1786" y="1929"/>
                    <a:pt x="1786" y="1953"/>
                  </a:cubicBezTo>
                  <a:cubicBezTo>
                    <a:pt x="1739" y="1977"/>
                    <a:pt x="1691" y="1977"/>
                    <a:pt x="1667" y="1977"/>
                  </a:cubicBezTo>
                  <a:cubicBezTo>
                    <a:pt x="1572" y="2001"/>
                    <a:pt x="1453" y="2001"/>
                    <a:pt x="1382" y="2072"/>
                  </a:cubicBezTo>
                  <a:cubicBezTo>
                    <a:pt x="1310" y="2144"/>
                    <a:pt x="1263" y="2239"/>
                    <a:pt x="1215" y="2310"/>
                  </a:cubicBezTo>
                  <a:cubicBezTo>
                    <a:pt x="1215" y="2334"/>
                    <a:pt x="1191" y="2334"/>
                    <a:pt x="1191" y="2358"/>
                  </a:cubicBezTo>
                  <a:cubicBezTo>
                    <a:pt x="1191" y="2334"/>
                    <a:pt x="1167" y="2334"/>
                    <a:pt x="1167" y="2310"/>
                  </a:cubicBezTo>
                  <a:cubicBezTo>
                    <a:pt x="1120" y="2239"/>
                    <a:pt x="1072" y="2144"/>
                    <a:pt x="1001" y="2072"/>
                  </a:cubicBezTo>
                  <a:cubicBezTo>
                    <a:pt x="929" y="2001"/>
                    <a:pt x="810" y="2001"/>
                    <a:pt x="715" y="1977"/>
                  </a:cubicBezTo>
                  <a:cubicBezTo>
                    <a:pt x="691" y="1977"/>
                    <a:pt x="643" y="1977"/>
                    <a:pt x="596" y="1953"/>
                  </a:cubicBezTo>
                  <a:cubicBezTo>
                    <a:pt x="620" y="1929"/>
                    <a:pt x="620" y="1882"/>
                    <a:pt x="643" y="1858"/>
                  </a:cubicBezTo>
                  <a:cubicBezTo>
                    <a:pt x="667" y="1763"/>
                    <a:pt x="691" y="1643"/>
                    <a:pt x="667" y="1524"/>
                  </a:cubicBezTo>
                  <a:cubicBezTo>
                    <a:pt x="620" y="1405"/>
                    <a:pt x="524" y="1334"/>
                    <a:pt x="429" y="1262"/>
                  </a:cubicBezTo>
                  <a:cubicBezTo>
                    <a:pt x="429" y="1239"/>
                    <a:pt x="405" y="1239"/>
                    <a:pt x="405" y="1215"/>
                  </a:cubicBezTo>
                  <a:cubicBezTo>
                    <a:pt x="405" y="1215"/>
                    <a:pt x="429" y="1191"/>
                    <a:pt x="429" y="1191"/>
                  </a:cubicBezTo>
                  <a:cubicBezTo>
                    <a:pt x="524" y="1143"/>
                    <a:pt x="596" y="1096"/>
                    <a:pt x="643" y="977"/>
                  </a:cubicBezTo>
                  <a:cubicBezTo>
                    <a:pt x="691" y="881"/>
                    <a:pt x="667" y="762"/>
                    <a:pt x="643" y="667"/>
                  </a:cubicBezTo>
                  <a:lnTo>
                    <a:pt x="667" y="667"/>
                  </a:lnTo>
                  <a:cubicBezTo>
                    <a:pt x="722" y="681"/>
                    <a:pt x="777" y="695"/>
                    <a:pt x="837" y="695"/>
                  </a:cubicBezTo>
                  <a:cubicBezTo>
                    <a:pt x="880" y="695"/>
                    <a:pt x="926" y="687"/>
                    <a:pt x="977" y="667"/>
                  </a:cubicBezTo>
                  <a:cubicBezTo>
                    <a:pt x="1072" y="619"/>
                    <a:pt x="1120" y="524"/>
                    <a:pt x="1167" y="453"/>
                  </a:cubicBezTo>
                  <a:cubicBezTo>
                    <a:pt x="1191" y="453"/>
                    <a:pt x="1191" y="429"/>
                    <a:pt x="1191" y="429"/>
                  </a:cubicBezTo>
                  <a:close/>
                  <a:moveTo>
                    <a:pt x="1191" y="0"/>
                  </a:moveTo>
                  <a:cubicBezTo>
                    <a:pt x="1024" y="0"/>
                    <a:pt x="929" y="143"/>
                    <a:pt x="858" y="262"/>
                  </a:cubicBezTo>
                  <a:cubicBezTo>
                    <a:pt x="858" y="262"/>
                    <a:pt x="834" y="310"/>
                    <a:pt x="834" y="310"/>
                  </a:cubicBezTo>
                  <a:lnTo>
                    <a:pt x="739" y="310"/>
                  </a:lnTo>
                  <a:cubicBezTo>
                    <a:pt x="679" y="298"/>
                    <a:pt x="608" y="280"/>
                    <a:pt x="536" y="280"/>
                  </a:cubicBezTo>
                  <a:cubicBezTo>
                    <a:pt x="465" y="280"/>
                    <a:pt x="393" y="298"/>
                    <a:pt x="334" y="357"/>
                  </a:cubicBezTo>
                  <a:cubicBezTo>
                    <a:pt x="239" y="477"/>
                    <a:pt x="262" y="643"/>
                    <a:pt x="286" y="762"/>
                  </a:cubicBezTo>
                  <a:cubicBezTo>
                    <a:pt x="286" y="786"/>
                    <a:pt x="310" y="810"/>
                    <a:pt x="310" y="834"/>
                  </a:cubicBezTo>
                  <a:cubicBezTo>
                    <a:pt x="286" y="858"/>
                    <a:pt x="262" y="881"/>
                    <a:pt x="239" y="881"/>
                  </a:cubicBezTo>
                  <a:cubicBezTo>
                    <a:pt x="143" y="953"/>
                    <a:pt x="0" y="1048"/>
                    <a:pt x="0" y="1215"/>
                  </a:cubicBezTo>
                  <a:cubicBezTo>
                    <a:pt x="0" y="1358"/>
                    <a:pt x="119" y="1453"/>
                    <a:pt x="215" y="1548"/>
                  </a:cubicBezTo>
                  <a:cubicBezTo>
                    <a:pt x="239" y="1572"/>
                    <a:pt x="286" y="1620"/>
                    <a:pt x="310" y="1643"/>
                  </a:cubicBezTo>
                  <a:cubicBezTo>
                    <a:pt x="310" y="1667"/>
                    <a:pt x="286" y="1715"/>
                    <a:pt x="286" y="1763"/>
                  </a:cubicBezTo>
                  <a:cubicBezTo>
                    <a:pt x="239" y="1882"/>
                    <a:pt x="191" y="2024"/>
                    <a:pt x="286" y="2167"/>
                  </a:cubicBezTo>
                  <a:cubicBezTo>
                    <a:pt x="381" y="2310"/>
                    <a:pt x="548" y="2334"/>
                    <a:pt x="667" y="2334"/>
                  </a:cubicBezTo>
                  <a:cubicBezTo>
                    <a:pt x="691" y="2358"/>
                    <a:pt x="762" y="2358"/>
                    <a:pt x="786" y="2358"/>
                  </a:cubicBezTo>
                  <a:cubicBezTo>
                    <a:pt x="786" y="2382"/>
                    <a:pt x="834" y="2453"/>
                    <a:pt x="858" y="2477"/>
                  </a:cubicBezTo>
                  <a:cubicBezTo>
                    <a:pt x="905" y="2596"/>
                    <a:pt x="1001" y="2787"/>
                    <a:pt x="1191" y="2787"/>
                  </a:cubicBezTo>
                  <a:cubicBezTo>
                    <a:pt x="1382" y="2787"/>
                    <a:pt x="1477" y="2596"/>
                    <a:pt x="1548" y="2477"/>
                  </a:cubicBezTo>
                  <a:cubicBezTo>
                    <a:pt x="1548" y="2453"/>
                    <a:pt x="1596" y="2382"/>
                    <a:pt x="1620" y="2358"/>
                  </a:cubicBezTo>
                  <a:cubicBezTo>
                    <a:pt x="1620" y="2358"/>
                    <a:pt x="1691" y="2358"/>
                    <a:pt x="1715" y="2334"/>
                  </a:cubicBezTo>
                  <a:cubicBezTo>
                    <a:pt x="1858" y="2334"/>
                    <a:pt x="2025" y="2310"/>
                    <a:pt x="2096" y="2167"/>
                  </a:cubicBezTo>
                  <a:cubicBezTo>
                    <a:pt x="2191" y="2024"/>
                    <a:pt x="2144" y="1882"/>
                    <a:pt x="2096" y="1763"/>
                  </a:cubicBezTo>
                  <a:cubicBezTo>
                    <a:pt x="2096" y="1715"/>
                    <a:pt x="2072" y="1667"/>
                    <a:pt x="2072" y="1643"/>
                  </a:cubicBezTo>
                  <a:cubicBezTo>
                    <a:pt x="2096" y="1620"/>
                    <a:pt x="2144" y="1572"/>
                    <a:pt x="2191" y="1548"/>
                  </a:cubicBezTo>
                  <a:cubicBezTo>
                    <a:pt x="2287" y="1453"/>
                    <a:pt x="2406" y="1358"/>
                    <a:pt x="2406" y="1215"/>
                  </a:cubicBezTo>
                  <a:cubicBezTo>
                    <a:pt x="2406" y="1048"/>
                    <a:pt x="2263" y="953"/>
                    <a:pt x="2144" y="881"/>
                  </a:cubicBezTo>
                  <a:cubicBezTo>
                    <a:pt x="2120" y="881"/>
                    <a:pt x="2096" y="858"/>
                    <a:pt x="2072" y="834"/>
                  </a:cubicBezTo>
                  <a:cubicBezTo>
                    <a:pt x="2096" y="810"/>
                    <a:pt x="2096" y="786"/>
                    <a:pt x="2096" y="762"/>
                  </a:cubicBezTo>
                  <a:cubicBezTo>
                    <a:pt x="2120" y="643"/>
                    <a:pt x="2168" y="477"/>
                    <a:pt x="2048" y="357"/>
                  </a:cubicBezTo>
                  <a:cubicBezTo>
                    <a:pt x="1989" y="298"/>
                    <a:pt x="1917" y="280"/>
                    <a:pt x="1846" y="280"/>
                  </a:cubicBezTo>
                  <a:cubicBezTo>
                    <a:pt x="1775" y="280"/>
                    <a:pt x="1703" y="298"/>
                    <a:pt x="1644" y="310"/>
                  </a:cubicBezTo>
                  <a:lnTo>
                    <a:pt x="1572" y="310"/>
                  </a:lnTo>
                  <a:cubicBezTo>
                    <a:pt x="1548" y="310"/>
                    <a:pt x="1525" y="262"/>
                    <a:pt x="1525" y="262"/>
                  </a:cubicBezTo>
                  <a:cubicBezTo>
                    <a:pt x="1453" y="143"/>
                    <a:pt x="1358" y="0"/>
                    <a:pt x="1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62"/>
            <p:cNvSpPr/>
            <p:nvPr/>
          </p:nvSpPr>
          <p:spPr>
            <a:xfrm>
              <a:off x="7443438" y="3364597"/>
              <a:ext cx="369805" cy="429509"/>
            </a:xfrm>
            <a:custGeom>
              <a:rect b="b" l="l" r="r" t="t"/>
              <a:pathLst>
                <a:path extrusionOk="0" h="12503" w="10765">
                  <a:moveTo>
                    <a:pt x="8240" y="1739"/>
                  </a:moveTo>
                  <a:lnTo>
                    <a:pt x="8502" y="1834"/>
                  </a:lnTo>
                  <a:cubicBezTo>
                    <a:pt x="8573" y="1858"/>
                    <a:pt x="8597" y="1929"/>
                    <a:pt x="8573" y="2001"/>
                  </a:cubicBezTo>
                  <a:cubicBezTo>
                    <a:pt x="8526" y="2096"/>
                    <a:pt x="8454" y="2263"/>
                    <a:pt x="8407" y="2334"/>
                  </a:cubicBezTo>
                  <a:cubicBezTo>
                    <a:pt x="8389" y="2388"/>
                    <a:pt x="8331" y="2415"/>
                    <a:pt x="8283" y="2415"/>
                  </a:cubicBezTo>
                  <a:cubicBezTo>
                    <a:pt x="8267" y="2415"/>
                    <a:pt x="8252" y="2412"/>
                    <a:pt x="8240" y="2406"/>
                  </a:cubicBezTo>
                  <a:lnTo>
                    <a:pt x="8049" y="2287"/>
                  </a:lnTo>
                  <a:cubicBezTo>
                    <a:pt x="8145" y="2120"/>
                    <a:pt x="8192" y="1929"/>
                    <a:pt x="8240" y="1739"/>
                  </a:cubicBezTo>
                  <a:close/>
                  <a:moveTo>
                    <a:pt x="4930" y="10431"/>
                  </a:moveTo>
                  <a:lnTo>
                    <a:pt x="4930" y="10741"/>
                  </a:lnTo>
                  <a:cubicBezTo>
                    <a:pt x="4930" y="10764"/>
                    <a:pt x="4930" y="10788"/>
                    <a:pt x="4906" y="10788"/>
                  </a:cubicBezTo>
                  <a:lnTo>
                    <a:pt x="4334" y="10788"/>
                  </a:lnTo>
                  <a:cubicBezTo>
                    <a:pt x="4334" y="10788"/>
                    <a:pt x="4311" y="10764"/>
                    <a:pt x="4311" y="10741"/>
                  </a:cubicBezTo>
                  <a:lnTo>
                    <a:pt x="4311" y="10431"/>
                  </a:lnTo>
                  <a:close/>
                  <a:moveTo>
                    <a:pt x="2143" y="0"/>
                  </a:moveTo>
                  <a:cubicBezTo>
                    <a:pt x="1500" y="0"/>
                    <a:pt x="977" y="524"/>
                    <a:pt x="977" y="1143"/>
                  </a:cubicBezTo>
                  <a:lnTo>
                    <a:pt x="977" y="1429"/>
                  </a:lnTo>
                  <a:cubicBezTo>
                    <a:pt x="977" y="1763"/>
                    <a:pt x="1072" y="2120"/>
                    <a:pt x="1262" y="2429"/>
                  </a:cubicBezTo>
                  <a:cubicBezTo>
                    <a:pt x="1334" y="2525"/>
                    <a:pt x="1358" y="2644"/>
                    <a:pt x="1358" y="2763"/>
                  </a:cubicBezTo>
                  <a:cubicBezTo>
                    <a:pt x="1358" y="3144"/>
                    <a:pt x="1072" y="3430"/>
                    <a:pt x="691" y="3453"/>
                  </a:cubicBezTo>
                  <a:cubicBezTo>
                    <a:pt x="310" y="3477"/>
                    <a:pt x="0" y="3787"/>
                    <a:pt x="0" y="4168"/>
                  </a:cubicBezTo>
                  <a:lnTo>
                    <a:pt x="0" y="9121"/>
                  </a:lnTo>
                  <a:cubicBezTo>
                    <a:pt x="0" y="9836"/>
                    <a:pt x="595" y="10431"/>
                    <a:pt x="1310" y="10431"/>
                  </a:cubicBezTo>
                  <a:lnTo>
                    <a:pt x="3930" y="10431"/>
                  </a:lnTo>
                  <a:lnTo>
                    <a:pt x="3930" y="10741"/>
                  </a:lnTo>
                  <a:cubicBezTo>
                    <a:pt x="3930" y="10979"/>
                    <a:pt x="4120" y="11145"/>
                    <a:pt x="4334" y="11145"/>
                  </a:cubicBezTo>
                  <a:lnTo>
                    <a:pt x="4430" y="11145"/>
                  </a:lnTo>
                  <a:lnTo>
                    <a:pt x="4430" y="11241"/>
                  </a:lnTo>
                  <a:cubicBezTo>
                    <a:pt x="4430" y="11336"/>
                    <a:pt x="4358" y="11407"/>
                    <a:pt x="4263" y="11407"/>
                  </a:cubicBezTo>
                  <a:lnTo>
                    <a:pt x="2453" y="11407"/>
                  </a:lnTo>
                  <a:cubicBezTo>
                    <a:pt x="2143" y="11407"/>
                    <a:pt x="1905" y="11646"/>
                    <a:pt x="1905" y="11955"/>
                  </a:cubicBezTo>
                  <a:cubicBezTo>
                    <a:pt x="1905" y="12265"/>
                    <a:pt x="2143" y="12503"/>
                    <a:pt x="2453" y="12503"/>
                  </a:cubicBezTo>
                  <a:lnTo>
                    <a:pt x="6501" y="12503"/>
                  </a:lnTo>
                  <a:cubicBezTo>
                    <a:pt x="6597" y="12503"/>
                    <a:pt x="6692" y="12408"/>
                    <a:pt x="6692" y="12312"/>
                  </a:cubicBezTo>
                  <a:cubicBezTo>
                    <a:pt x="6692" y="12217"/>
                    <a:pt x="6597" y="12146"/>
                    <a:pt x="6501" y="12146"/>
                  </a:cubicBezTo>
                  <a:lnTo>
                    <a:pt x="2453" y="12146"/>
                  </a:lnTo>
                  <a:cubicBezTo>
                    <a:pt x="2358" y="12146"/>
                    <a:pt x="2262" y="12050"/>
                    <a:pt x="2262" y="11955"/>
                  </a:cubicBezTo>
                  <a:cubicBezTo>
                    <a:pt x="2262" y="11860"/>
                    <a:pt x="2358" y="11765"/>
                    <a:pt x="2453" y="11765"/>
                  </a:cubicBezTo>
                  <a:lnTo>
                    <a:pt x="4263" y="11765"/>
                  </a:lnTo>
                  <a:cubicBezTo>
                    <a:pt x="4573" y="11765"/>
                    <a:pt x="4811" y="11526"/>
                    <a:pt x="4811" y="11241"/>
                  </a:cubicBezTo>
                  <a:lnTo>
                    <a:pt x="4811" y="11145"/>
                  </a:lnTo>
                  <a:lnTo>
                    <a:pt x="4906" y="11145"/>
                  </a:lnTo>
                  <a:cubicBezTo>
                    <a:pt x="5120" y="11145"/>
                    <a:pt x="5311" y="10979"/>
                    <a:pt x="5311" y="10741"/>
                  </a:cubicBezTo>
                  <a:lnTo>
                    <a:pt x="5311" y="10431"/>
                  </a:lnTo>
                  <a:lnTo>
                    <a:pt x="7930" y="10431"/>
                  </a:lnTo>
                  <a:cubicBezTo>
                    <a:pt x="8669" y="10431"/>
                    <a:pt x="9240" y="9836"/>
                    <a:pt x="9240" y="9121"/>
                  </a:cubicBezTo>
                  <a:lnTo>
                    <a:pt x="9240" y="8502"/>
                  </a:lnTo>
                  <a:cubicBezTo>
                    <a:pt x="9240" y="8383"/>
                    <a:pt x="9145" y="8312"/>
                    <a:pt x="9050" y="8312"/>
                  </a:cubicBezTo>
                  <a:cubicBezTo>
                    <a:pt x="8954" y="8312"/>
                    <a:pt x="8883" y="8383"/>
                    <a:pt x="8883" y="8502"/>
                  </a:cubicBezTo>
                  <a:lnTo>
                    <a:pt x="8883" y="9121"/>
                  </a:lnTo>
                  <a:cubicBezTo>
                    <a:pt x="8883" y="9645"/>
                    <a:pt x="8454" y="10050"/>
                    <a:pt x="7930" y="10050"/>
                  </a:cubicBezTo>
                  <a:lnTo>
                    <a:pt x="4811" y="10050"/>
                  </a:lnTo>
                  <a:lnTo>
                    <a:pt x="4811" y="6168"/>
                  </a:lnTo>
                  <a:cubicBezTo>
                    <a:pt x="5668" y="6025"/>
                    <a:pt x="6287" y="4763"/>
                    <a:pt x="6287" y="3930"/>
                  </a:cubicBezTo>
                  <a:cubicBezTo>
                    <a:pt x="6287" y="3168"/>
                    <a:pt x="5787" y="2501"/>
                    <a:pt x="5025" y="2310"/>
                  </a:cubicBezTo>
                  <a:cubicBezTo>
                    <a:pt x="5009" y="2306"/>
                    <a:pt x="4992" y="2304"/>
                    <a:pt x="4976" y="2304"/>
                  </a:cubicBezTo>
                  <a:cubicBezTo>
                    <a:pt x="4899" y="2304"/>
                    <a:pt x="4830" y="2350"/>
                    <a:pt x="4811" y="2429"/>
                  </a:cubicBezTo>
                  <a:cubicBezTo>
                    <a:pt x="4787" y="2548"/>
                    <a:pt x="4834" y="2644"/>
                    <a:pt x="4954" y="2668"/>
                  </a:cubicBezTo>
                  <a:cubicBezTo>
                    <a:pt x="5525" y="2810"/>
                    <a:pt x="5930" y="3334"/>
                    <a:pt x="5930" y="3930"/>
                  </a:cubicBezTo>
                  <a:cubicBezTo>
                    <a:pt x="5930" y="4311"/>
                    <a:pt x="5763" y="4787"/>
                    <a:pt x="5525" y="5168"/>
                  </a:cubicBezTo>
                  <a:cubicBezTo>
                    <a:pt x="5263" y="5597"/>
                    <a:pt x="4930" y="5835"/>
                    <a:pt x="4620" y="5835"/>
                  </a:cubicBezTo>
                  <a:cubicBezTo>
                    <a:pt x="4311" y="5835"/>
                    <a:pt x="4001" y="5597"/>
                    <a:pt x="3715" y="5168"/>
                  </a:cubicBezTo>
                  <a:cubicBezTo>
                    <a:pt x="3477" y="4787"/>
                    <a:pt x="3310" y="4311"/>
                    <a:pt x="3310" y="3930"/>
                  </a:cubicBezTo>
                  <a:cubicBezTo>
                    <a:pt x="3310" y="3334"/>
                    <a:pt x="3715" y="2810"/>
                    <a:pt x="4311" y="2668"/>
                  </a:cubicBezTo>
                  <a:cubicBezTo>
                    <a:pt x="4406" y="2644"/>
                    <a:pt x="4453" y="2525"/>
                    <a:pt x="4430" y="2429"/>
                  </a:cubicBezTo>
                  <a:cubicBezTo>
                    <a:pt x="4410" y="2350"/>
                    <a:pt x="4341" y="2304"/>
                    <a:pt x="4264" y="2304"/>
                  </a:cubicBezTo>
                  <a:cubicBezTo>
                    <a:pt x="4248" y="2304"/>
                    <a:pt x="4232" y="2306"/>
                    <a:pt x="4215" y="2310"/>
                  </a:cubicBezTo>
                  <a:cubicBezTo>
                    <a:pt x="3477" y="2501"/>
                    <a:pt x="2953" y="3168"/>
                    <a:pt x="2953" y="3930"/>
                  </a:cubicBezTo>
                  <a:cubicBezTo>
                    <a:pt x="2953" y="4763"/>
                    <a:pt x="3572" y="6025"/>
                    <a:pt x="4430" y="6168"/>
                  </a:cubicBezTo>
                  <a:lnTo>
                    <a:pt x="4430" y="10050"/>
                  </a:lnTo>
                  <a:lnTo>
                    <a:pt x="1310" y="10050"/>
                  </a:lnTo>
                  <a:cubicBezTo>
                    <a:pt x="786" y="10050"/>
                    <a:pt x="381" y="9645"/>
                    <a:pt x="381" y="9121"/>
                  </a:cubicBezTo>
                  <a:lnTo>
                    <a:pt x="381" y="4168"/>
                  </a:lnTo>
                  <a:cubicBezTo>
                    <a:pt x="381" y="3977"/>
                    <a:pt x="524" y="3834"/>
                    <a:pt x="715" y="3811"/>
                  </a:cubicBezTo>
                  <a:cubicBezTo>
                    <a:pt x="1286" y="3787"/>
                    <a:pt x="1715" y="3334"/>
                    <a:pt x="1715" y="2763"/>
                  </a:cubicBezTo>
                  <a:cubicBezTo>
                    <a:pt x="1715" y="2572"/>
                    <a:pt x="1667" y="2406"/>
                    <a:pt x="1572" y="2239"/>
                  </a:cubicBezTo>
                  <a:cubicBezTo>
                    <a:pt x="1429" y="1977"/>
                    <a:pt x="1358" y="1715"/>
                    <a:pt x="1358" y="1429"/>
                  </a:cubicBezTo>
                  <a:lnTo>
                    <a:pt x="1358" y="1143"/>
                  </a:lnTo>
                  <a:cubicBezTo>
                    <a:pt x="1358" y="715"/>
                    <a:pt x="1715" y="381"/>
                    <a:pt x="2143" y="358"/>
                  </a:cubicBezTo>
                  <a:lnTo>
                    <a:pt x="7121" y="358"/>
                  </a:lnTo>
                  <a:cubicBezTo>
                    <a:pt x="7549" y="381"/>
                    <a:pt x="7883" y="715"/>
                    <a:pt x="7883" y="1143"/>
                  </a:cubicBezTo>
                  <a:cubicBezTo>
                    <a:pt x="7859" y="1358"/>
                    <a:pt x="7978" y="1715"/>
                    <a:pt x="7668" y="2239"/>
                  </a:cubicBezTo>
                  <a:cubicBezTo>
                    <a:pt x="7573" y="2406"/>
                    <a:pt x="7525" y="2572"/>
                    <a:pt x="7525" y="2763"/>
                  </a:cubicBezTo>
                  <a:cubicBezTo>
                    <a:pt x="7525" y="3334"/>
                    <a:pt x="7978" y="3787"/>
                    <a:pt x="8526" y="3811"/>
                  </a:cubicBezTo>
                  <a:cubicBezTo>
                    <a:pt x="8716" y="3834"/>
                    <a:pt x="8883" y="3977"/>
                    <a:pt x="8883" y="4168"/>
                  </a:cubicBezTo>
                  <a:lnTo>
                    <a:pt x="8883" y="7764"/>
                  </a:lnTo>
                  <a:cubicBezTo>
                    <a:pt x="8883" y="7859"/>
                    <a:pt x="8954" y="7954"/>
                    <a:pt x="9050" y="7954"/>
                  </a:cubicBezTo>
                  <a:cubicBezTo>
                    <a:pt x="9169" y="7954"/>
                    <a:pt x="9240" y="7859"/>
                    <a:pt x="9240" y="7764"/>
                  </a:cubicBezTo>
                  <a:lnTo>
                    <a:pt x="9240" y="4168"/>
                  </a:lnTo>
                  <a:cubicBezTo>
                    <a:pt x="9240" y="3787"/>
                    <a:pt x="8931" y="3477"/>
                    <a:pt x="8550" y="3453"/>
                  </a:cubicBezTo>
                  <a:cubicBezTo>
                    <a:pt x="8192" y="3430"/>
                    <a:pt x="7883" y="3144"/>
                    <a:pt x="7883" y="2763"/>
                  </a:cubicBezTo>
                  <a:cubicBezTo>
                    <a:pt x="7883" y="2715"/>
                    <a:pt x="7907" y="2668"/>
                    <a:pt x="7907" y="2620"/>
                  </a:cubicBezTo>
                  <a:lnTo>
                    <a:pt x="8049" y="2715"/>
                  </a:lnTo>
                  <a:cubicBezTo>
                    <a:pt x="8124" y="2760"/>
                    <a:pt x="8209" y="2782"/>
                    <a:pt x="8293" y="2782"/>
                  </a:cubicBezTo>
                  <a:cubicBezTo>
                    <a:pt x="8476" y="2782"/>
                    <a:pt x="8658" y="2680"/>
                    <a:pt x="8740" y="2501"/>
                  </a:cubicBezTo>
                  <a:lnTo>
                    <a:pt x="8764" y="2477"/>
                  </a:lnTo>
                  <a:lnTo>
                    <a:pt x="9169" y="2691"/>
                  </a:lnTo>
                  <a:cubicBezTo>
                    <a:pt x="9431" y="2810"/>
                    <a:pt x="9597" y="3096"/>
                    <a:pt x="9597" y="3382"/>
                  </a:cubicBezTo>
                  <a:lnTo>
                    <a:pt x="9597" y="6025"/>
                  </a:lnTo>
                  <a:cubicBezTo>
                    <a:pt x="9597" y="6335"/>
                    <a:pt x="9859" y="6597"/>
                    <a:pt x="10169" y="6597"/>
                  </a:cubicBezTo>
                  <a:cubicBezTo>
                    <a:pt x="10502" y="6597"/>
                    <a:pt x="10764" y="6335"/>
                    <a:pt x="10764" y="6025"/>
                  </a:cubicBezTo>
                  <a:lnTo>
                    <a:pt x="10764" y="3572"/>
                  </a:lnTo>
                  <a:cubicBezTo>
                    <a:pt x="10764" y="3477"/>
                    <a:pt x="10669" y="3382"/>
                    <a:pt x="10574" y="3382"/>
                  </a:cubicBezTo>
                  <a:cubicBezTo>
                    <a:pt x="10478" y="3382"/>
                    <a:pt x="10383" y="3477"/>
                    <a:pt x="10383" y="3572"/>
                  </a:cubicBezTo>
                  <a:lnTo>
                    <a:pt x="10383" y="6025"/>
                  </a:lnTo>
                  <a:cubicBezTo>
                    <a:pt x="10383" y="6144"/>
                    <a:pt x="10288" y="6240"/>
                    <a:pt x="10169" y="6240"/>
                  </a:cubicBezTo>
                  <a:cubicBezTo>
                    <a:pt x="10050" y="6240"/>
                    <a:pt x="9955" y="6144"/>
                    <a:pt x="9955" y="6025"/>
                  </a:cubicBezTo>
                  <a:lnTo>
                    <a:pt x="9955" y="3382"/>
                  </a:lnTo>
                  <a:cubicBezTo>
                    <a:pt x="9955" y="2953"/>
                    <a:pt x="9716" y="2548"/>
                    <a:pt x="9312" y="2358"/>
                  </a:cubicBezTo>
                  <a:lnTo>
                    <a:pt x="8907" y="2144"/>
                  </a:lnTo>
                  <a:cubicBezTo>
                    <a:pt x="9026" y="1882"/>
                    <a:pt x="8883" y="1572"/>
                    <a:pt x="8621" y="1477"/>
                  </a:cubicBezTo>
                  <a:lnTo>
                    <a:pt x="8264" y="1358"/>
                  </a:lnTo>
                  <a:lnTo>
                    <a:pt x="8264" y="1143"/>
                  </a:lnTo>
                  <a:cubicBezTo>
                    <a:pt x="8264" y="524"/>
                    <a:pt x="7740" y="0"/>
                    <a:pt x="71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62"/>
            <p:cNvSpPr/>
            <p:nvPr/>
          </p:nvSpPr>
          <p:spPr>
            <a:xfrm>
              <a:off x="7661027" y="3560921"/>
              <a:ext cx="53212" cy="12298"/>
            </a:xfrm>
            <a:custGeom>
              <a:rect b="b" l="l" r="r" t="t"/>
              <a:pathLst>
                <a:path extrusionOk="0" h="358" w="1549">
                  <a:moveTo>
                    <a:pt x="191" y="1"/>
                  </a:moveTo>
                  <a:cubicBezTo>
                    <a:pt x="96" y="1"/>
                    <a:pt x="1" y="72"/>
                    <a:pt x="1" y="191"/>
                  </a:cubicBezTo>
                  <a:cubicBezTo>
                    <a:pt x="1" y="287"/>
                    <a:pt x="96" y="358"/>
                    <a:pt x="191" y="358"/>
                  </a:cubicBezTo>
                  <a:lnTo>
                    <a:pt x="1358" y="358"/>
                  </a:lnTo>
                  <a:cubicBezTo>
                    <a:pt x="1453" y="358"/>
                    <a:pt x="1549" y="287"/>
                    <a:pt x="1549" y="191"/>
                  </a:cubicBezTo>
                  <a:cubicBezTo>
                    <a:pt x="1549" y="72"/>
                    <a:pt x="1453" y="1"/>
                    <a:pt x="13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62"/>
            <p:cNvSpPr/>
            <p:nvPr/>
          </p:nvSpPr>
          <p:spPr>
            <a:xfrm>
              <a:off x="7661027" y="3586308"/>
              <a:ext cx="53212" cy="13123"/>
            </a:xfrm>
            <a:custGeom>
              <a:rect b="b" l="l" r="r" t="t"/>
              <a:pathLst>
                <a:path extrusionOk="0" h="382" w="1549">
                  <a:moveTo>
                    <a:pt x="191" y="0"/>
                  </a:moveTo>
                  <a:cubicBezTo>
                    <a:pt x="96" y="0"/>
                    <a:pt x="1" y="95"/>
                    <a:pt x="1" y="191"/>
                  </a:cubicBezTo>
                  <a:cubicBezTo>
                    <a:pt x="1" y="286"/>
                    <a:pt x="96" y="381"/>
                    <a:pt x="191" y="381"/>
                  </a:cubicBezTo>
                  <a:lnTo>
                    <a:pt x="1358" y="381"/>
                  </a:lnTo>
                  <a:cubicBezTo>
                    <a:pt x="1453" y="381"/>
                    <a:pt x="1549" y="286"/>
                    <a:pt x="1549" y="191"/>
                  </a:cubicBezTo>
                  <a:cubicBezTo>
                    <a:pt x="1549" y="95"/>
                    <a:pt x="1453" y="0"/>
                    <a:pt x="13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62"/>
            <p:cNvSpPr/>
            <p:nvPr/>
          </p:nvSpPr>
          <p:spPr>
            <a:xfrm>
              <a:off x="7661027" y="3611660"/>
              <a:ext cx="53212" cy="13123"/>
            </a:xfrm>
            <a:custGeom>
              <a:rect b="b" l="l" r="r" t="t"/>
              <a:pathLst>
                <a:path extrusionOk="0" h="382" w="1549">
                  <a:moveTo>
                    <a:pt x="191" y="0"/>
                  </a:moveTo>
                  <a:cubicBezTo>
                    <a:pt x="96" y="0"/>
                    <a:pt x="1" y="96"/>
                    <a:pt x="1" y="191"/>
                  </a:cubicBezTo>
                  <a:cubicBezTo>
                    <a:pt x="1" y="286"/>
                    <a:pt x="96" y="381"/>
                    <a:pt x="191" y="381"/>
                  </a:cubicBezTo>
                  <a:lnTo>
                    <a:pt x="1358" y="381"/>
                  </a:lnTo>
                  <a:cubicBezTo>
                    <a:pt x="1453" y="381"/>
                    <a:pt x="1549" y="286"/>
                    <a:pt x="1549" y="191"/>
                  </a:cubicBezTo>
                  <a:cubicBezTo>
                    <a:pt x="1549" y="96"/>
                    <a:pt x="1453" y="0"/>
                    <a:pt x="13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62"/>
            <p:cNvSpPr/>
            <p:nvPr/>
          </p:nvSpPr>
          <p:spPr>
            <a:xfrm>
              <a:off x="7480230" y="3538833"/>
              <a:ext cx="40948" cy="93301"/>
            </a:xfrm>
            <a:custGeom>
              <a:rect b="b" l="l" r="r" t="t"/>
              <a:pathLst>
                <a:path extrusionOk="0" h="2716" w="1192">
                  <a:moveTo>
                    <a:pt x="382" y="1"/>
                  </a:moveTo>
                  <a:cubicBezTo>
                    <a:pt x="167" y="1"/>
                    <a:pt x="1" y="168"/>
                    <a:pt x="1" y="382"/>
                  </a:cubicBezTo>
                  <a:lnTo>
                    <a:pt x="1" y="1192"/>
                  </a:lnTo>
                  <a:cubicBezTo>
                    <a:pt x="1" y="1311"/>
                    <a:pt x="72" y="1382"/>
                    <a:pt x="167" y="1382"/>
                  </a:cubicBezTo>
                  <a:cubicBezTo>
                    <a:pt x="263" y="1382"/>
                    <a:pt x="358" y="1311"/>
                    <a:pt x="358" y="1192"/>
                  </a:cubicBezTo>
                  <a:lnTo>
                    <a:pt x="358" y="382"/>
                  </a:lnTo>
                  <a:cubicBezTo>
                    <a:pt x="358" y="358"/>
                    <a:pt x="358" y="358"/>
                    <a:pt x="382" y="358"/>
                  </a:cubicBezTo>
                  <a:lnTo>
                    <a:pt x="810" y="358"/>
                  </a:lnTo>
                  <a:cubicBezTo>
                    <a:pt x="810" y="358"/>
                    <a:pt x="834" y="358"/>
                    <a:pt x="834" y="382"/>
                  </a:cubicBezTo>
                  <a:lnTo>
                    <a:pt x="834" y="2335"/>
                  </a:lnTo>
                  <a:lnTo>
                    <a:pt x="358" y="2335"/>
                  </a:lnTo>
                  <a:lnTo>
                    <a:pt x="358" y="1930"/>
                  </a:lnTo>
                  <a:cubicBezTo>
                    <a:pt x="358" y="1835"/>
                    <a:pt x="263" y="1763"/>
                    <a:pt x="167" y="1763"/>
                  </a:cubicBezTo>
                  <a:cubicBezTo>
                    <a:pt x="72" y="1763"/>
                    <a:pt x="1" y="1835"/>
                    <a:pt x="1" y="1930"/>
                  </a:cubicBezTo>
                  <a:lnTo>
                    <a:pt x="1" y="2335"/>
                  </a:lnTo>
                  <a:cubicBezTo>
                    <a:pt x="1" y="2525"/>
                    <a:pt x="167" y="2716"/>
                    <a:pt x="382" y="2716"/>
                  </a:cubicBezTo>
                  <a:lnTo>
                    <a:pt x="810" y="2716"/>
                  </a:lnTo>
                  <a:cubicBezTo>
                    <a:pt x="1025" y="2716"/>
                    <a:pt x="1191" y="2525"/>
                    <a:pt x="1191" y="2335"/>
                  </a:cubicBezTo>
                  <a:lnTo>
                    <a:pt x="1191" y="382"/>
                  </a:lnTo>
                  <a:cubicBezTo>
                    <a:pt x="1191" y="168"/>
                    <a:pt x="1025" y="1"/>
                    <a:pt x="8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07" name="Google Shape;607;p62"/>
          <p:cNvPicPr preferRelativeResize="0"/>
          <p:nvPr/>
        </p:nvPicPr>
        <p:blipFill>
          <a:blip r:embed="rId3">
            <a:alphaModFix/>
          </a:blip>
          <a:stretch>
            <a:fillRect/>
          </a:stretch>
        </p:blipFill>
        <p:spPr>
          <a:xfrm flipH="1" rot="126544">
            <a:off x="6511823" y="473831"/>
            <a:ext cx="3222254" cy="1067288"/>
          </a:xfrm>
          <a:prstGeom prst="rect">
            <a:avLst/>
          </a:prstGeom>
          <a:noFill/>
          <a:ln>
            <a:noFill/>
          </a:ln>
        </p:spPr>
      </p:pic>
      <p:sp>
        <p:nvSpPr>
          <p:cNvPr id="608" name="Google Shape;608;p62"/>
          <p:cNvSpPr txBox="1"/>
          <p:nvPr>
            <p:ph type="title"/>
          </p:nvPr>
        </p:nvSpPr>
        <p:spPr>
          <a:xfrm>
            <a:off x="713100" y="53940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Cross Validation Technique</a:t>
            </a:r>
            <a:endParaRPr sz="2800"/>
          </a:p>
        </p:txBody>
      </p:sp>
      <p:sp>
        <p:nvSpPr>
          <p:cNvPr id="609" name="Google Shape;609;p62"/>
          <p:cNvSpPr txBox="1"/>
          <p:nvPr/>
        </p:nvSpPr>
        <p:spPr>
          <a:xfrm>
            <a:off x="2923350" y="4297500"/>
            <a:ext cx="329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rgbClr val="961C1D"/>
                </a:solidFill>
                <a:latin typeface="Manrope"/>
                <a:ea typeface="Manrope"/>
                <a:cs typeface="Manrope"/>
                <a:sym typeface="Manrope"/>
              </a:rPr>
              <a:t>Best Depth of the Decision Tree is 9</a:t>
            </a:r>
            <a:endParaRPr b="1" u="sng">
              <a:solidFill>
                <a:srgbClr val="961C1D"/>
              </a:solidFill>
              <a:latin typeface="Manrope"/>
              <a:ea typeface="Manrope"/>
              <a:cs typeface="Manrope"/>
              <a:sym typeface="Manrop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9"/>
                                        </p:tgtEl>
                                        <p:attrNameLst>
                                          <p:attrName>style.visibility</p:attrName>
                                        </p:attrNameLst>
                                      </p:cBhvr>
                                      <p:to>
                                        <p:strVal val="visible"/>
                                      </p:to>
                                    </p:set>
                                    <p:animEffect filter="fade" transition="in">
                                      <p:cBhvr>
                                        <p:cTn dur="1000"/>
                                        <p:tgtEl>
                                          <p:spTgt spid="6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6"/>
          <p:cNvSpPr txBox="1"/>
          <p:nvPr>
            <p:ph type="title"/>
          </p:nvPr>
        </p:nvSpPr>
        <p:spPr>
          <a:xfrm>
            <a:off x="1797125" y="2918025"/>
            <a:ext cx="7255800" cy="139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4800"/>
              <a:t>Sample Collection </a:t>
            </a:r>
            <a:endParaRPr b="1" sz="4800"/>
          </a:p>
          <a:p>
            <a:pPr indent="0" lvl="0" marL="0" rtl="0" algn="r">
              <a:spcBef>
                <a:spcPts val="0"/>
              </a:spcBef>
              <a:spcAft>
                <a:spcPts val="0"/>
              </a:spcAft>
              <a:buNone/>
            </a:pPr>
            <a:r>
              <a:rPr b="1" lang="en" sz="4800"/>
              <a:t>&amp; Practical Motivation</a:t>
            </a:r>
            <a:endParaRPr b="1" sz="4800"/>
          </a:p>
        </p:txBody>
      </p:sp>
      <p:pic>
        <p:nvPicPr>
          <p:cNvPr id="204" name="Google Shape;204;p36"/>
          <p:cNvPicPr preferRelativeResize="0"/>
          <p:nvPr/>
        </p:nvPicPr>
        <p:blipFill>
          <a:blip r:embed="rId3">
            <a:alphaModFix/>
          </a:blip>
          <a:stretch>
            <a:fillRect/>
          </a:stretch>
        </p:blipFill>
        <p:spPr>
          <a:xfrm rot="828013">
            <a:off x="-81063" y="-42146"/>
            <a:ext cx="4380727" cy="3888817"/>
          </a:xfrm>
          <a:prstGeom prst="rect">
            <a:avLst/>
          </a:prstGeom>
          <a:noFill/>
          <a:ln>
            <a:noFill/>
          </a:ln>
        </p:spPr>
      </p:pic>
      <p:sp>
        <p:nvSpPr>
          <p:cNvPr id="205" name="Google Shape;205;p36"/>
          <p:cNvSpPr txBox="1"/>
          <p:nvPr>
            <p:ph idx="4294967295" type="title"/>
          </p:nvPr>
        </p:nvSpPr>
        <p:spPr>
          <a:xfrm>
            <a:off x="5119875" y="1771301"/>
            <a:ext cx="1373100" cy="74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6500">
                <a:solidFill>
                  <a:schemeClr val="dk2"/>
                </a:solidFill>
              </a:rPr>
              <a:t>01</a:t>
            </a:r>
            <a:endParaRPr b="1" sz="6500">
              <a:solidFill>
                <a:schemeClr val="dk2"/>
              </a:solidFill>
            </a:endParaRPr>
          </a:p>
        </p:txBody>
      </p:sp>
      <p:pic>
        <p:nvPicPr>
          <p:cNvPr id="206" name="Google Shape;206;p36"/>
          <p:cNvPicPr preferRelativeResize="0"/>
          <p:nvPr/>
        </p:nvPicPr>
        <p:blipFill>
          <a:blip r:embed="rId4">
            <a:alphaModFix/>
          </a:blip>
          <a:stretch>
            <a:fillRect/>
          </a:stretch>
        </p:blipFill>
        <p:spPr>
          <a:xfrm>
            <a:off x="6645375" y="152400"/>
            <a:ext cx="2346224" cy="2346224"/>
          </a:xfrm>
          <a:prstGeom prst="rect">
            <a:avLst/>
          </a:prstGeom>
          <a:noFill/>
          <a:ln>
            <a:noFill/>
          </a:ln>
        </p:spPr>
      </p:pic>
      <p:sp>
        <p:nvSpPr>
          <p:cNvPr id="207" name="Google Shape;207;p36"/>
          <p:cNvSpPr txBox="1"/>
          <p:nvPr/>
        </p:nvSpPr>
        <p:spPr>
          <a:xfrm>
            <a:off x="304800" y="3048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63"/>
          <p:cNvSpPr/>
          <p:nvPr/>
        </p:nvSpPr>
        <p:spPr>
          <a:xfrm>
            <a:off x="4927925" y="703850"/>
            <a:ext cx="4013700" cy="4363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63"/>
          <p:cNvSpPr/>
          <p:nvPr/>
        </p:nvSpPr>
        <p:spPr>
          <a:xfrm>
            <a:off x="591225" y="703850"/>
            <a:ext cx="4013700" cy="4363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63"/>
          <p:cNvSpPr txBox="1"/>
          <p:nvPr>
            <p:ph type="title"/>
          </p:nvPr>
        </p:nvSpPr>
        <p:spPr>
          <a:xfrm>
            <a:off x="660000" y="11795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Decision Tree (Cross Validation)</a:t>
            </a:r>
            <a:endParaRPr sz="2800"/>
          </a:p>
        </p:txBody>
      </p:sp>
      <p:pic>
        <p:nvPicPr>
          <p:cNvPr id="617" name="Google Shape;617;p63"/>
          <p:cNvPicPr preferRelativeResize="0"/>
          <p:nvPr/>
        </p:nvPicPr>
        <p:blipFill>
          <a:blip r:embed="rId3">
            <a:alphaModFix/>
          </a:blip>
          <a:stretch>
            <a:fillRect/>
          </a:stretch>
        </p:blipFill>
        <p:spPr>
          <a:xfrm>
            <a:off x="817250" y="1039725"/>
            <a:ext cx="3096149" cy="2412525"/>
          </a:xfrm>
          <a:prstGeom prst="rect">
            <a:avLst/>
          </a:prstGeom>
          <a:noFill/>
          <a:ln>
            <a:noFill/>
          </a:ln>
        </p:spPr>
      </p:pic>
      <p:sp>
        <p:nvSpPr>
          <p:cNvPr id="618" name="Google Shape;618;p63"/>
          <p:cNvSpPr txBox="1"/>
          <p:nvPr/>
        </p:nvSpPr>
        <p:spPr>
          <a:xfrm>
            <a:off x="1260713" y="720893"/>
            <a:ext cx="2209200" cy="3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157DD9"/>
                </a:solidFill>
                <a:latin typeface="Manrope"/>
                <a:ea typeface="Manrope"/>
                <a:cs typeface="Manrope"/>
                <a:sym typeface="Manrope"/>
              </a:rPr>
              <a:t>Train Data</a:t>
            </a:r>
            <a:endParaRPr b="1" sz="1800">
              <a:solidFill>
                <a:srgbClr val="157DD9"/>
              </a:solidFill>
              <a:latin typeface="Manrope"/>
              <a:ea typeface="Manrope"/>
              <a:cs typeface="Manrope"/>
              <a:sym typeface="Manrope"/>
            </a:endParaRPr>
          </a:p>
        </p:txBody>
      </p:sp>
      <p:sp>
        <p:nvSpPr>
          <p:cNvPr id="619" name="Google Shape;619;p63"/>
          <p:cNvSpPr txBox="1"/>
          <p:nvPr/>
        </p:nvSpPr>
        <p:spPr>
          <a:xfrm>
            <a:off x="5784113" y="736718"/>
            <a:ext cx="2209200" cy="3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157DD9"/>
                </a:solidFill>
                <a:latin typeface="Manrope"/>
                <a:ea typeface="Manrope"/>
                <a:cs typeface="Manrope"/>
                <a:sym typeface="Manrope"/>
              </a:rPr>
              <a:t>Test Data</a:t>
            </a:r>
            <a:endParaRPr b="1" sz="1800">
              <a:solidFill>
                <a:srgbClr val="157DD9"/>
              </a:solidFill>
              <a:latin typeface="Manrope"/>
              <a:ea typeface="Manrope"/>
              <a:cs typeface="Manrope"/>
              <a:sym typeface="Manrope"/>
            </a:endParaRPr>
          </a:p>
        </p:txBody>
      </p:sp>
      <p:pic>
        <p:nvPicPr>
          <p:cNvPr id="620" name="Google Shape;620;p63"/>
          <p:cNvPicPr preferRelativeResize="0"/>
          <p:nvPr/>
        </p:nvPicPr>
        <p:blipFill>
          <a:blip r:embed="rId4">
            <a:alphaModFix/>
          </a:blip>
          <a:stretch>
            <a:fillRect/>
          </a:stretch>
        </p:blipFill>
        <p:spPr>
          <a:xfrm>
            <a:off x="1765025" y="3519225"/>
            <a:ext cx="2739600" cy="1451950"/>
          </a:xfrm>
          <a:prstGeom prst="rect">
            <a:avLst/>
          </a:prstGeom>
          <a:noFill/>
          <a:ln>
            <a:noFill/>
          </a:ln>
        </p:spPr>
      </p:pic>
      <p:pic>
        <p:nvPicPr>
          <p:cNvPr id="621" name="Google Shape;621;p63"/>
          <p:cNvPicPr preferRelativeResize="0"/>
          <p:nvPr/>
        </p:nvPicPr>
        <p:blipFill>
          <a:blip r:embed="rId5">
            <a:alphaModFix/>
          </a:blip>
          <a:stretch>
            <a:fillRect/>
          </a:stretch>
        </p:blipFill>
        <p:spPr>
          <a:xfrm>
            <a:off x="5451175" y="1023900"/>
            <a:ext cx="2875076" cy="2412524"/>
          </a:xfrm>
          <a:prstGeom prst="rect">
            <a:avLst/>
          </a:prstGeom>
          <a:noFill/>
          <a:ln>
            <a:noFill/>
          </a:ln>
        </p:spPr>
      </p:pic>
      <p:pic>
        <p:nvPicPr>
          <p:cNvPr id="622" name="Google Shape;622;p63"/>
          <p:cNvPicPr preferRelativeResize="0"/>
          <p:nvPr/>
        </p:nvPicPr>
        <p:blipFill>
          <a:blip r:embed="rId6">
            <a:alphaModFix/>
          </a:blip>
          <a:stretch>
            <a:fillRect/>
          </a:stretch>
        </p:blipFill>
        <p:spPr>
          <a:xfrm>
            <a:off x="5819875" y="3553123"/>
            <a:ext cx="3096149" cy="1451952"/>
          </a:xfrm>
          <a:prstGeom prst="rect">
            <a:avLst/>
          </a:prstGeom>
          <a:noFill/>
          <a:ln>
            <a:noFill/>
          </a:ln>
        </p:spPr>
      </p:pic>
      <p:sp>
        <p:nvSpPr>
          <p:cNvPr id="623" name="Google Shape;623;p63"/>
          <p:cNvSpPr/>
          <p:nvPr/>
        </p:nvSpPr>
        <p:spPr>
          <a:xfrm rot="1117809">
            <a:off x="74014" y="3360654"/>
            <a:ext cx="1799391" cy="1535663"/>
          </a:xfrm>
          <a:prstGeom prst="irregularSeal2">
            <a:avLst/>
          </a:prstGeom>
          <a:solidFill>
            <a:schemeClr val="lt2"/>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63"/>
          <p:cNvSpPr txBox="1"/>
          <p:nvPr/>
        </p:nvSpPr>
        <p:spPr>
          <a:xfrm>
            <a:off x="372063" y="3937975"/>
            <a:ext cx="12033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Source Sans Pro"/>
                <a:ea typeface="Source Sans Pro"/>
                <a:cs typeface="Source Sans Pro"/>
                <a:sym typeface="Source Sans Pro"/>
              </a:rPr>
              <a:t>Acc = 0.87</a:t>
            </a:r>
            <a:endParaRPr b="1" sz="1700">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625" name="Google Shape;625;p63"/>
          <p:cNvSpPr/>
          <p:nvPr/>
        </p:nvSpPr>
        <p:spPr>
          <a:xfrm rot="1117809">
            <a:off x="4493614" y="3284454"/>
            <a:ext cx="1799391" cy="1535663"/>
          </a:xfrm>
          <a:prstGeom prst="irregularSeal2">
            <a:avLst/>
          </a:prstGeom>
          <a:solidFill>
            <a:schemeClr val="lt2"/>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63"/>
          <p:cNvSpPr txBox="1"/>
          <p:nvPr/>
        </p:nvSpPr>
        <p:spPr>
          <a:xfrm>
            <a:off x="4791663" y="3861775"/>
            <a:ext cx="12033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Source Sans Pro"/>
                <a:ea typeface="Source Sans Pro"/>
                <a:cs typeface="Source Sans Pro"/>
                <a:sym typeface="Source Sans Pro"/>
              </a:rPr>
              <a:t>Acc = 0.87</a:t>
            </a:r>
            <a:endParaRPr b="1" sz="1700">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3"/>
                                        </p:tgtEl>
                                        <p:attrNameLst>
                                          <p:attrName>style.visibility</p:attrName>
                                        </p:attrNameLst>
                                      </p:cBhvr>
                                      <p:to>
                                        <p:strVal val="visible"/>
                                      </p:to>
                                    </p:set>
                                    <p:animEffect filter="fade" transition="in">
                                      <p:cBhvr>
                                        <p:cTn dur="1000"/>
                                        <p:tgtEl>
                                          <p:spTgt spid="623"/>
                                        </p:tgtEl>
                                      </p:cBhvr>
                                    </p:animEffect>
                                  </p:childTnLst>
                                </p:cTn>
                              </p:par>
                              <p:par>
                                <p:cTn fill="hold" nodeType="withEffect" presetClass="entr" presetID="10" presetSubtype="0">
                                  <p:stCondLst>
                                    <p:cond delay="0"/>
                                  </p:stCondLst>
                                  <p:childTnLst>
                                    <p:set>
                                      <p:cBhvr>
                                        <p:cTn dur="1" fill="hold">
                                          <p:stCondLst>
                                            <p:cond delay="0"/>
                                          </p:stCondLst>
                                        </p:cTn>
                                        <p:tgtEl>
                                          <p:spTgt spid="624"/>
                                        </p:tgtEl>
                                        <p:attrNameLst>
                                          <p:attrName>style.visibility</p:attrName>
                                        </p:attrNameLst>
                                      </p:cBhvr>
                                      <p:to>
                                        <p:strVal val="visible"/>
                                      </p:to>
                                    </p:set>
                                    <p:animEffect filter="fade" transition="in">
                                      <p:cBhvr>
                                        <p:cTn dur="1000"/>
                                        <p:tgtEl>
                                          <p:spTgt spid="624"/>
                                        </p:tgtEl>
                                      </p:cBhvr>
                                    </p:animEffect>
                                  </p:childTnLst>
                                </p:cTn>
                              </p:par>
                              <p:par>
                                <p:cTn fill="hold" nodeType="with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1000"/>
                                        <p:tgtEl>
                                          <p:spTgt spid="626"/>
                                        </p:tgtEl>
                                      </p:cBhvr>
                                    </p:animEffect>
                                  </p:childTnLst>
                                </p:cTn>
                              </p:par>
                              <p:par>
                                <p:cTn fill="hold" nodeType="withEffect" presetClass="entr" presetID="10" presetSubtype="0">
                                  <p:stCondLst>
                                    <p:cond delay="0"/>
                                  </p:stCondLst>
                                  <p:childTnLst>
                                    <p:set>
                                      <p:cBhvr>
                                        <p:cTn dur="1" fill="hold">
                                          <p:stCondLst>
                                            <p:cond delay="0"/>
                                          </p:stCondLst>
                                        </p:cTn>
                                        <p:tgtEl>
                                          <p:spTgt spid="625"/>
                                        </p:tgtEl>
                                        <p:attrNameLst>
                                          <p:attrName>style.visibility</p:attrName>
                                        </p:attrNameLst>
                                      </p:cBhvr>
                                      <p:to>
                                        <p:strVal val="visible"/>
                                      </p:to>
                                    </p:set>
                                    <p:animEffect filter="fade" transition="in">
                                      <p:cBhvr>
                                        <p:cTn dur="1000"/>
                                        <p:tgtEl>
                                          <p:spTgt spid="6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64"/>
          <p:cNvSpPr txBox="1"/>
          <p:nvPr>
            <p:ph type="title"/>
          </p:nvPr>
        </p:nvSpPr>
        <p:spPr>
          <a:xfrm>
            <a:off x="535725" y="899822"/>
            <a:ext cx="6453000" cy="129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600"/>
              <a:t>Random Forest Classifier</a:t>
            </a:r>
            <a:endParaRPr sz="5500"/>
          </a:p>
        </p:txBody>
      </p:sp>
      <p:pic>
        <p:nvPicPr>
          <p:cNvPr id="632" name="Google Shape;632;p64"/>
          <p:cNvPicPr preferRelativeResize="0"/>
          <p:nvPr/>
        </p:nvPicPr>
        <p:blipFill rotWithShape="1">
          <a:blip r:embed="rId3">
            <a:alphaModFix/>
          </a:blip>
          <a:srcRect b="0" l="0" r="0" t="0"/>
          <a:stretch/>
        </p:blipFill>
        <p:spPr>
          <a:xfrm rot="-601461">
            <a:off x="3445623" y="3532966"/>
            <a:ext cx="5845855" cy="1577666"/>
          </a:xfrm>
          <a:prstGeom prst="rect">
            <a:avLst/>
          </a:prstGeom>
          <a:noFill/>
          <a:ln>
            <a:noFill/>
          </a:ln>
        </p:spPr>
      </p:pic>
      <p:sp>
        <p:nvSpPr>
          <p:cNvPr id="633" name="Google Shape;633;p64"/>
          <p:cNvSpPr txBox="1"/>
          <p:nvPr>
            <p:ph idx="1" type="subTitle"/>
          </p:nvPr>
        </p:nvSpPr>
        <p:spPr>
          <a:xfrm>
            <a:off x="535725" y="2856503"/>
            <a:ext cx="4485000" cy="88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 estimator that fits multiple decision tree classifiers on different sub-samples of the dataset, utilising averaging to improve accuracy and prevent over-fitting</a:t>
            </a:r>
            <a:endParaRPr/>
          </a:p>
        </p:txBody>
      </p:sp>
      <p:pic>
        <p:nvPicPr>
          <p:cNvPr id="634" name="Google Shape;634;p64"/>
          <p:cNvPicPr preferRelativeResize="0"/>
          <p:nvPr/>
        </p:nvPicPr>
        <p:blipFill>
          <a:blip r:embed="rId4">
            <a:alphaModFix/>
          </a:blip>
          <a:stretch>
            <a:fillRect/>
          </a:stretch>
        </p:blipFill>
        <p:spPr>
          <a:xfrm>
            <a:off x="5783175" y="1067000"/>
            <a:ext cx="3198752" cy="172544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65"/>
          <p:cNvSpPr/>
          <p:nvPr/>
        </p:nvSpPr>
        <p:spPr>
          <a:xfrm>
            <a:off x="4927925" y="703850"/>
            <a:ext cx="4013700" cy="4363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65"/>
          <p:cNvSpPr/>
          <p:nvPr/>
        </p:nvSpPr>
        <p:spPr>
          <a:xfrm>
            <a:off x="591225" y="703850"/>
            <a:ext cx="4013700" cy="4363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65"/>
          <p:cNvSpPr txBox="1"/>
          <p:nvPr>
            <p:ph idx="1" type="subTitle"/>
          </p:nvPr>
        </p:nvSpPr>
        <p:spPr>
          <a:xfrm>
            <a:off x="4682553" y="44450"/>
            <a:ext cx="3419100" cy="6594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Used upsampled data</a:t>
            </a:r>
            <a:endParaRPr/>
          </a:p>
        </p:txBody>
      </p:sp>
      <p:pic>
        <p:nvPicPr>
          <p:cNvPr id="642" name="Google Shape;642;p65"/>
          <p:cNvPicPr preferRelativeResize="0"/>
          <p:nvPr/>
        </p:nvPicPr>
        <p:blipFill>
          <a:blip r:embed="rId3">
            <a:alphaModFix/>
          </a:blip>
          <a:stretch>
            <a:fillRect/>
          </a:stretch>
        </p:blipFill>
        <p:spPr>
          <a:xfrm flipH="1" rot="126544">
            <a:off x="7184648" y="58931"/>
            <a:ext cx="3222254" cy="1067288"/>
          </a:xfrm>
          <a:prstGeom prst="rect">
            <a:avLst/>
          </a:prstGeom>
          <a:noFill/>
          <a:ln>
            <a:noFill/>
          </a:ln>
        </p:spPr>
      </p:pic>
      <p:sp>
        <p:nvSpPr>
          <p:cNvPr id="643" name="Google Shape;643;p65"/>
          <p:cNvSpPr txBox="1"/>
          <p:nvPr>
            <p:ph type="title"/>
          </p:nvPr>
        </p:nvSpPr>
        <p:spPr>
          <a:xfrm>
            <a:off x="339575" y="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Random Forest Classifier</a:t>
            </a:r>
            <a:endParaRPr sz="2800"/>
          </a:p>
        </p:txBody>
      </p:sp>
      <p:sp>
        <p:nvSpPr>
          <p:cNvPr id="644" name="Google Shape;644;p65"/>
          <p:cNvSpPr txBox="1"/>
          <p:nvPr/>
        </p:nvSpPr>
        <p:spPr>
          <a:xfrm>
            <a:off x="1397838" y="800668"/>
            <a:ext cx="2209200" cy="3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57DD9"/>
                </a:solidFill>
                <a:latin typeface="Manrope"/>
                <a:ea typeface="Manrope"/>
                <a:cs typeface="Manrope"/>
                <a:sym typeface="Manrope"/>
              </a:rPr>
              <a:t>Train</a:t>
            </a:r>
            <a:endParaRPr sz="1800">
              <a:solidFill>
                <a:srgbClr val="157DD9"/>
              </a:solidFill>
              <a:latin typeface="Manrope"/>
              <a:ea typeface="Manrope"/>
              <a:cs typeface="Manrope"/>
              <a:sym typeface="Manrope"/>
            </a:endParaRPr>
          </a:p>
        </p:txBody>
      </p:sp>
      <p:sp>
        <p:nvSpPr>
          <p:cNvPr id="645" name="Google Shape;645;p65"/>
          <p:cNvSpPr txBox="1"/>
          <p:nvPr/>
        </p:nvSpPr>
        <p:spPr>
          <a:xfrm>
            <a:off x="5830175" y="790043"/>
            <a:ext cx="2209200" cy="3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57DD9"/>
                </a:solidFill>
                <a:latin typeface="Manrope"/>
                <a:ea typeface="Manrope"/>
                <a:cs typeface="Manrope"/>
                <a:sym typeface="Manrope"/>
              </a:rPr>
              <a:t>Test</a:t>
            </a:r>
            <a:endParaRPr sz="1800">
              <a:solidFill>
                <a:srgbClr val="157DD9"/>
              </a:solidFill>
              <a:latin typeface="Manrope"/>
              <a:ea typeface="Manrope"/>
              <a:cs typeface="Manrope"/>
              <a:sym typeface="Manrope"/>
            </a:endParaRPr>
          </a:p>
        </p:txBody>
      </p:sp>
      <p:pic>
        <p:nvPicPr>
          <p:cNvPr id="646" name="Google Shape;646;p65"/>
          <p:cNvPicPr preferRelativeResize="0"/>
          <p:nvPr/>
        </p:nvPicPr>
        <p:blipFill>
          <a:blip r:embed="rId4">
            <a:alphaModFix/>
          </a:blip>
          <a:stretch>
            <a:fillRect/>
          </a:stretch>
        </p:blipFill>
        <p:spPr>
          <a:xfrm>
            <a:off x="1083225" y="1179873"/>
            <a:ext cx="2838449" cy="2162977"/>
          </a:xfrm>
          <a:prstGeom prst="rect">
            <a:avLst/>
          </a:prstGeom>
          <a:noFill/>
          <a:ln>
            <a:noFill/>
          </a:ln>
        </p:spPr>
      </p:pic>
      <p:pic>
        <p:nvPicPr>
          <p:cNvPr id="647" name="Google Shape;647;p65"/>
          <p:cNvPicPr preferRelativeResize="0"/>
          <p:nvPr/>
        </p:nvPicPr>
        <p:blipFill>
          <a:blip r:embed="rId5">
            <a:alphaModFix/>
          </a:blip>
          <a:stretch>
            <a:fillRect/>
          </a:stretch>
        </p:blipFill>
        <p:spPr>
          <a:xfrm>
            <a:off x="5644775" y="1108950"/>
            <a:ext cx="2726051" cy="2194920"/>
          </a:xfrm>
          <a:prstGeom prst="rect">
            <a:avLst/>
          </a:prstGeom>
          <a:noFill/>
          <a:ln>
            <a:noFill/>
          </a:ln>
        </p:spPr>
      </p:pic>
      <p:pic>
        <p:nvPicPr>
          <p:cNvPr id="648" name="Google Shape;648;p65"/>
          <p:cNvPicPr preferRelativeResize="0"/>
          <p:nvPr/>
        </p:nvPicPr>
        <p:blipFill>
          <a:blip r:embed="rId6">
            <a:alphaModFix/>
          </a:blip>
          <a:stretch>
            <a:fillRect/>
          </a:stretch>
        </p:blipFill>
        <p:spPr>
          <a:xfrm>
            <a:off x="1144935" y="3445598"/>
            <a:ext cx="3352425" cy="1587175"/>
          </a:xfrm>
          <a:prstGeom prst="rect">
            <a:avLst/>
          </a:prstGeom>
          <a:noFill/>
          <a:ln>
            <a:noFill/>
          </a:ln>
        </p:spPr>
      </p:pic>
      <p:pic>
        <p:nvPicPr>
          <p:cNvPr id="649" name="Google Shape;649;p65"/>
          <p:cNvPicPr preferRelativeResize="0"/>
          <p:nvPr/>
        </p:nvPicPr>
        <p:blipFill>
          <a:blip r:embed="rId7">
            <a:alphaModFix/>
          </a:blip>
          <a:stretch>
            <a:fillRect/>
          </a:stretch>
        </p:blipFill>
        <p:spPr>
          <a:xfrm>
            <a:off x="5474023" y="3445598"/>
            <a:ext cx="3419138" cy="1587175"/>
          </a:xfrm>
          <a:prstGeom prst="rect">
            <a:avLst/>
          </a:prstGeom>
          <a:noFill/>
          <a:ln>
            <a:noFill/>
          </a:ln>
        </p:spPr>
      </p:pic>
      <p:sp>
        <p:nvSpPr>
          <p:cNvPr id="650" name="Google Shape;650;p65"/>
          <p:cNvSpPr/>
          <p:nvPr/>
        </p:nvSpPr>
        <p:spPr>
          <a:xfrm rot="1117809">
            <a:off x="20889" y="3360654"/>
            <a:ext cx="1799391" cy="1535663"/>
          </a:xfrm>
          <a:prstGeom prst="irregularSeal2">
            <a:avLst/>
          </a:prstGeom>
          <a:solidFill>
            <a:schemeClr val="lt2"/>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65"/>
          <p:cNvSpPr txBox="1"/>
          <p:nvPr/>
        </p:nvSpPr>
        <p:spPr>
          <a:xfrm>
            <a:off x="318938" y="3937975"/>
            <a:ext cx="12033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Source Sans Pro"/>
                <a:ea typeface="Source Sans Pro"/>
                <a:cs typeface="Source Sans Pro"/>
                <a:sym typeface="Source Sans Pro"/>
              </a:rPr>
              <a:t>Acc = 0.84</a:t>
            </a:r>
            <a:endParaRPr b="1" sz="1700">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652" name="Google Shape;652;p65"/>
          <p:cNvSpPr/>
          <p:nvPr/>
        </p:nvSpPr>
        <p:spPr>
          <a:xfrm rot="1117809">
            <a:off x="4722214" y="3360654"/>
            <a:ext cx="1799391" cy="1535663"/>
          </a:xfrm>
          <a:prstGeom prst="irregularSeal2">
            <a:avLst/>
          </a:prstGeom>
          <a:solidFill>
            <a:schemeClr val="lt2"/>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65"/>
          <p:cNvSpPr txBox="1"/>
          <p:nvPr/>
        </p:nvSpPr>
        <p:spPr>
          <a:xfrm>
            <a:off x="5020263" y="3937975"/>
            <a:ext cx="12033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Source Sans Pro"/>
                <a:ea typeface="Source Sans Pro"/>
                <a:cs typeface="Source Sans Pro"/>
                <a:sym typeface="Source Sans Pro"/>
              </a:rPr>
              <a:t>Acc = 0.84</a:t>
            </a:r>
            <a:endParaRPr b="1" sz="1700">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0"/>
                                        </p:tgtEl>
                                        <p:attrNameLst>
                                          <p:attrName>style.visibility</p:attrName>
                                        </p:attrNameLst>
                                      </p:cBhvr>
                                      <p:to>
                                        <p:strVal val="visible"/>
                                      </p:to>
                                    </p:set>
                                    <p:animEffect filter="fade" transition="in">
                                      <p:cBhvr>
                                        <p:cTn dur="1000"/>
                                        <p:tgtEl>
                                          <p:spTgt spid="650"/>
                                        </p:tgtEl>
                                      </p:cBhvr>
                                    </p:animEffect>
                                  </p:childTnLst>
                                </p:cTn>
                              </p:par>
                              <p:par>
                                <p:cTn fill="hold" nodeType="withEffect" presetClass="entr" presetID="10" presetSubtype="0">
                                  <p:stCondLst>
                                    <p:cond delay="0"/>
                                  </p:stCondLst>
                                  <p:childTnLst>
                                    <p:set>
                                      <p:cBhvr>
                                        <p:cTn dur="1" fill="hold">
                                          <p:stCondLst>
                                            <p:cond delay="0"/>
                                          </p:stCondLst>
                                        </p:cTn>
                                        <p:tgtEl>
                                          <p:spTgt spid="651"/>
                                        </p:tgtEl>
                                        <p:attrNameLst>
                                          <p:attrName>style.visibility</p:attrName>
                                        </p:attrNameLst>
                                      </p:cBhvr>
                                      <p:to>
                                        <p:strVal val="visible"/>
                                      </p:to>
                                    </p:set>
                                    <p:animEffect filter="fade" transition="in">
                                      <p:cBhvr>
                                        <p:cTn dur="1000"/>
                                        <p:tgtEl>
                                          <p:spTgt spid="651"/>
                                        </p:tgtEl>
                                      </p:cBhvr>
                                    </p:animEffect>
                                  </p:childTnLst>
                                </p:cTn>
                              </p:par>
                              <p:par>
                                <p:cTn fill="hold" nodeType="withEffect" presetClass="entr" presetID="10" presetSubtype="0">
                                  <p:stCondLst>
                                    <p:cond delay="0"/>
                                  </p:stCondLst>
                                  <p:childTnLst>
                                    <p:set>
                                      <p:cBhvr>
                                        <p:cTn dur="1" fill="hold">
                                          <p:stCondLst>
                                            <p:cond delay="0"/>
                                          </p:stCondLst>
                                        </p:cTn>
                                        <p:tgtEl>
                                          <p:spTgt spid="653"/>
                                        </p:tgtEl>
                                        <p:attrNameLst>
                                          <p:attrName>style.visibility</p:attrName>
                                        </p:attrNameLst>
                                      </p:cBhvr>
                                      <p:to>
                                        <p:strVal val="visible"/>
                                      </p:to>
                                    </p:set>
                                    <p:animEffect filter="fade" transition="in">
                                      <p:cBhvr>
                                        <p:cTn dur="1000"/>
                                        <p:tgtEl>
                                          <p:spTgt spid="653"/>
                                        </p:tgtEl>
                                      </p:cBhvr>
                                    </p:animEffect>
                                  </p:childTnLst>
                                </p:cTn>
                              </p:par>
                              <p:par>
                                <p:cTn fill="hold" nodeType="withEffect" presetClass="entr" presetID="10" presetSubtype="0">
                                  <p:stCondLst>
                                    <p:cond delay="0"/>
                                  </p:stCondLst>
                                  <p:childTnLst>
                                    <p:set>
                                      <p:cBhvr>
                                        <p:cTn dur="1" fill="hold">
                                          <p:stCondLst>
                                            <p:cond delay="0"/>
                                          </p:stCondLst>
                                        </p:cTn>
                                        <p:tgtEl>
                                          <p:spTgt spid="652"/>
                                        </p:tgtEl>
                                        <p:attrNameLst>
                                          <p:attrName>style.visibility</p:attrName>
                                        </p:attrNameLst>
                                      </p:cBhvr>
                                      <p:to>
                                        <p:strVal val="visible"/>
                                      </p:to>
                                    </p:set>
                                    <p:animEffect filter="fade" transition="in">
                                      <p:cBhvr>
                                        <p:cTn dur="1000"/>
                                        <p:tgtEl>
                                          <p:spTgt spid="6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pic>
        <p:nvPicPr>
          <p:cNvPr id="658" name="Google Shape;658;p66"/>
          <p:cNvPicPr preferRelativeResize="0"/>
          <p:nvPr/>
        </p:nvPicPr>
        <p:blipFill rotWithShape="1">
          <a:blip r:embed="rId3">
            <a:alphaModFix/>
          </a:blip>
          <a:srcRect b="0" l="0" r="0" t="0"/>
          <a:stretch/>
        </p:blipFill>
        <p:spPr>
          <a:xfrm rot="-601461">
            <a:off x="28948" y="496741"/>
            <a:ext cx="5845855" cy="1577666"/>
          </a:xfrm>
          <a:prstGeom prst="rect">
            <a:avLst/>
          </a:prstGeom>
          <a:noFill/>
          <a:ln>
            <a:noFill/>
          </a:ln>
        </p:spPr>
      </p:pic>
      <p:sp>
        <p:nvSpPr>
          <p:cNvPr id="659" name="Google Shape;659;p66"/>
          <p:cNvSpPr txBox="1"/>
          <p:nvPr>
            <p:ph type="title"/>
          </p:nvPr>
        </p:nvSpPr>
        <p:spPr>
          <a:xfrm>
            <a:off x="2529475" y="3093447"/>
            <a:ext cx="6453000" cy="129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900"/>
              <a:t>How to Improve on the Random Forest?</a:t>
            </a:r>
            <a:endParaRPr sz="5800"/>
          </a:p>
        </p:txBody>
      </p:sp>
      <p:pic>
        <p:nvPicPr>
          <p:cNvPr id="660" name="Google Shape;660;p66"/>
          <p:cNvPicPr preferRelativeResize="0"/>
          <p:nvPr/>
        </p:nvPicPr>
        <p:blipFill>
          <a:blip r:embed="rId4">
            <a:alphaModFix/>
          </a:blip>
          <a:stretch>
            <a:fillRect/>
          </a:stretch>
        </p:blipFill>
        <p:spPr>
          <a:xfrm>
            <a:off x="282571" y="3474452"/>
            <a:ext cx="2145325" cy="14646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67"/>
          <p:cNvSpPr/>
          <p:nvPr/>
        </p:nvSpPr>
        <p:spPr>
          <a:xfrm>
            <a:off x="4927925" y="703850"/>
            <a:ext cx="4013700" cy="4363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67"/>
          <p:cNvSpPr/>
          <p:nvPr/>
        </p:nvSpPr>
        <p:spPr>
          <a:xfrm>
            <a:off x="591225" y="703850"/>
            <a:ext cx="4013700" cy="4363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7" name="Google Shape;667;p67"/>
          <p:cNvPicPr preferRelativeResize="0"/>
          <p:nvPr/>
        </p:nvPicPr>
        <p:blipFill>
          <a:blip r:embed="rId3">
            <a:alphaModFix/>
          </a:blip>
          <a:stretch>
            <a:fillRect/>
          </a:stretch>
        </p:blipFill>
        <p:spPr>
          <a:xfrm flipH="1" rot="126544">
            <a:off x="6857073" y="208281"/>
            <a:ext cx="3222254" cy="1067288"/>
          </a:xfrm>
          <a:prstGeom prst="rect">
            <a:avLst/>
          </a:prstGeom>
          <a:noFill/>
          <a:ln>
            <a:noFill/>
          </a:ln>
        </p:spPr>
      </p:pic>
      <p:sp>
        <p:nvSpPr>
          <p:cNvPr id="668" name="Google Shape;668;p67"/>
          <p:cNvSpPr txBox="1"/>
          <p:nvPr>
            <p:ph type="title"/>
          </p:nvPr>
        </p:nvSpPr>
        <p:spPr>
          <a:xfrm>
            <a:off x="103500" y="600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Random Forest</a:t>
            </a:r>
            <a:r>
              <a:rPr lang="en" sz="2800"/>
              <a:t> Classifier (Cross Validated)</a:t>
            </a:r>
            <a:endParaRPr sz="2800"/>
          </a:p>
        </p:txBody>
      </p:sp>
      <p:sp>
        <p:nvSpPr>
          <p:cNvPr id="669" name="Google Shape;669;p67"/>
          <p:cNvSpPr txBox="1"/>
          <p:nvPr/>
        </p:nvSpPr>
        <p:spPr>
          <a:xfrm>
            <a:off x="1394338" y="781955"/>
            <a:ext cx="2209200" cy="3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57DD9"/>
                </a:solidFill>
                <a:latin typeface="Manrope"/>
                <a:ea typeface="Manrope"/>
                <a:cs typeface="Manrope"/>
                <a:sym typeface="Manrope"/>
              </a:rPr>
              <a:t>Train</a:t>
            </a:r>
            <a:endParaRPr sz="1800">
              <a:solidFill>
                <a:srgbClr val="157DD9"/>
              </a:solidFill>
              <a:latin typeface="Manrope"/>
              <a:ea typeface="Manrope"/>
              <a:cs typeface="Manrope"/>
              <a:sym typeface="Manrope"/>
            </a:endParaRPr>
          </a:p>
        </p:txBody>
      </p:sp>
      <p:sp>
        <p:nvSpPr>
          <p:cNvPr id="670" name="Google Shape;670;p67"/>
          <p:cNvSpPr txBox="1"/>
          <p:nvPr/>
        </p:nvSpPr>
        <p:spPr>
          <a:xfrm>
            <a:off x="5830163" y="870805"/>
            <a:ext cx="2209200" cy="3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57DD9"/>
                </a:solidFill>
                <a:latin typeface="Manrope"/>
                <a:ea typeface="Manrope"/>
                <a:cs typeface="Manrope"/>
                <a:sym typeface="Manrope"/>
              </a:rPr>
              <a:t>Test</a:t>
            </a:r>
            <a:endParaRPr sz="1800">
              <a:solidFill>
                <a:srgbClr val="157DD9"/>
              </a:solidFill>
              <a:latin typeface="Manrope"/>
              <a:ea typeface="Manrope"/>
              <a:cs typeface="Manrope"/>
              <a:sym typeface="Manrope"/>
            </a:endParaRPr>
          </a:p>
        </p:txBody>
      </p:sp>
      <p:pic>
        <p:nvPicPr>
          <p:cNvPr id="671" name="Google Shape;671;p67"/>
          <p:cNvPicPr preferRelativeResize="0"/>
          <p:nvPr/>
        </p:nvPicPr>
        <p:blipFill>
          <a:blip r:embed="rId4">
            <a:alphaModFix/>
          </a:blip>
          <a:stretch>
            <a:fillRect/>
          </a:stretch>
        </p:blipFill>
        <p:spPr>
          <a:xfrm>
            <a:off x="1145850" y="1161143"/>
            <a:ext cx="2904450" cy="2236433"/>
          </a:xfrm>
          <a:prstGeom prst="rect">
            <a:avLst/>
          </a:prstGeom>
          <a:noFill/>
          <a:ln>
            <a:noFill/>
          </a:ln>
        </p:spPr>
      </p:pic>
      <p:pic>
        <p:nvPicPr>
          <p:cNvPr id="672" name="Google Shape;672;p67"/>
          <p:cNvPicPr preferRelativeResize="0"/>
          <p:nvPr/>
        </p:nvPicPr>
        <p:blipFill>
          <a:blip r:embed="rId5">
            <a:alphaModFix/>
          </a:blip>
          <a:stretch>
            <a:fillRect/>
          </a:stretch>
        </p:blipFill>
        <p:spPr>
          <a:xfrm>
            <a:off x="5548738" y="1240693"/>
            <a:ext cx="2772086" cy="2077345"/>
          </a:xfrm>
          <a:prstGeom prst="rect">
            <a:avLst/>
          </a:prstGeom>
          <a:noFill/>
          <a:ln>
            <a:noFill/>
          </a:ln>
        </p:spPr>
      </p:pic>
      <p:pic>
        <p:nvPicPr>
          <p:cNvPr id="673" name="Google Shape;673;p67"/>
          <p:cNvPicPr preferRelativeResize="0"/>
          <p:nvPr/>
        </p:nvPicPr>
        <p:blipFill>
          <a:blip r:embed="rId6">
            <a:alphaModFix/>
          </a:blip>
          <a:stretch>
            <a:fillRect/>
          </a:stretch>
        </p:blipFill>
        <p:spPr>
          <a:xfrm>
            <a:off x="1400613" y="3538725"/>
            <a:ext cx="3111075" cy="1475950"/>
          </a:xfrm>
          <a:prstGeom prst="rect">
            <a:avLst/>
          </a:prstGeom>
          <a:noFill/>
          <a:ln>
            <a:noFill/>
          </a:ln>
        </p:spPr>
      </p:pic>
      <p:pic>
        <p:nvPicPr>
          <p:cNvPr id="674" name="Google Shape;674;p67"/>
          <p:cNvPicPr preferRelativeResize="0"/>
          <p:nvPr/>
        </p:nvPicPr>
        <p:blipFill>
          <a:blip r:embed="rId7">
            <a:alphaModFix/>
          </a:blip>
          <a:stretch>
            <a:fillRect/>
          </a:stretch>
        </p:blipFill>
        <p:spPr>
          <a:xfrm>
            <a:off x="5442738" y="3413110"/>
            <a:ext cx="3453400" cy="1574800"/>
          </a:xfrm>
          <a:prstGeom prst="rect">
            <a:avLst/>
          </a:prstGeom>
          <a:noFill/>
          <a:ln>
            <a:noFill/>
          </a:ln>
        </p:spPr>
      </p:pic>
      <p:sp>
        <p:nvSpPr>
          <p:cNvPr id="675" name="Google Shape;675;p67"/>
          <p:cNvSpPr/>
          <p:nvPr/>
        </p:nvSpPr>
        <p:spPr>
          <a:xfrm rot="1117809">
            <a:off x="74014" y="3360654"/>
            <a:ext cx="1799391" cy="1535663"/>
          </a:xfrm>
          <a:prstGeom prst="irregularSeal2">
            <a:avLst/>
          </a:prstGeom>
          <a:solidFill>
            <a:schemeClr val="lt2"/>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67"/>
          <p:cNvSpPr txBox="1"/>
          <p:nvPr/>
        </p:nvSpPr>
        <p:spPr>
          <a:xfrm>
            <a:off x="372063" y="3937975"/>
            <a:ext cx="12033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Source Sans Pro"/>
                <a:ea typeface="Source Sans Pro"/>
                <a:cs typeface="Source Sans Pro"/>
                <a:sym typeface="Source Sans Pro"/>
              </a:rPr>
              <a:t>Acc = 0.87</a:t>
            </a:r>
            <a:endParaRPr b="1" sz="1700">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677" name="Google Shape;677;p67"/>
          <p:cNvSpPr/>
          <p:nvPr/>
        </p:nvSpPr>
        <p:spPr>
          <a:xfrm rot="1117809">
            <a:off x="4646014" y="3360654"/>
            <a:ext cx="1799391" cy="1535663"/>
          </a:xfrm>
          <a:prstGeom prst="irregularSeal2">
            <a:avLst/>
          </a:prstGeom>
          <a:solidFill>
            <a:schemeClr val="lt2"/>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67"/>
          <p:cNvSpPr txBox="1"/>
          <p:nvPr/>
        </p:nvSpPr>
        <p:spPr>
          <a:xfrm>
            <a:off x="4944063" y="3937975"/>
            <a:ext cx="12033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Source Sans Pro"/>
                <a:ea typeface="Source Sans Pro"/>
                <a:cs typeface="Source Sans Pro"/>
                <a:sym typeface="Source Sans Pro"/>
              </a:rPr>
              <a:t>Acc = 0.86</a:t>
            </a:r>
            <a:endParaRPr b="1" sz="1700">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5"/>
                                        </p:tgtEl>
                                        <p:attrNameLst>
                                          <p:attrName>style.visibility</p:attrName>
                                        </p:attrNameLst>
                                      </p:cBhvr>
                                      <p:to>
                                        <p:strVal val="visible"/>
                                      </p:to>
                                    </p:set>
                                    <p:animEffect filter="fade" transition="in">
                                      <p:cBhvr>
                                        <p:cTn dur="1000"/>
                                        <p:tgtEl>
                                          <p:spTgt spid="675"/>
                                        </p:tgtEl>
                                      </p:cBhvr>
                                    </p:animEffect>
                                  </p:childTnLst>
                                </p:cTn>
                              </p:par>
                              <p:par>
                                <p:cTn fill="hold" nodeType="withEffect" presetClass="entr" presetID="10" presetSubtype="0">
                                  <p:stCondLst>
                                    <p:cond delay="0"/>
                                  </p:stCondLst>
                                  <p:childTnLst>
                                    <p:set>
                                      <p:cBhvr>
                                        <p:cTn dur="1" fill="hold">
                                          <p:stCondLst>
                                            <p:cond delay="0"/>
                                          </p:stCondLst>
                                        </p:cTn>
                                        <p:tgtEl>
                                          <p:spTgt spid="676"/>
                                        </p:tgtEl>
                                        <p:attrNameLst>
                                          <p:attrName>style.visibility</p:attrName>
                                        </p:attrNameLst>
                                      </p:cBhvr>
                                      <p:to>
                                        <p:strVal val="visible"/>
                                      </p:to>
                                    </p:set>
                                    <p:animEffect filter="fade" transition="in">
                                      <p:cBhvr>
                                        <p:cTn dur="1000"/>
                                        <p:tgtEl>
                                          <p:spTgt spid="676"/>
                                        </p:tgtEl>
                                      </p:cBhvr>
                                    </p:animEffect>
                                  </p:childTnLst>
                                </p:cTn>
                              </p:par>
                              <p:par>
                                <p:cTn fill="hold" nodeType="withEffect" presetClass="entr" presetID="10" presetSubtype="0">
                                  <p:stCondLst>
                                    <p:cond delay="0"/>
                                  </p:stCondLst>
                                  <p:childTnLst>
                                    <p:set>
                                      <p:cBhvr>
                                        <p:cTn dur="1" fill="hold">
                                          <p:stCondLst>
                                            <p:cond delay="0"/>
                                          </p:stCondLst>
                                        </p:cTn>
                                        <p:tgtEl>
                                          <p:spTgt spid="677"/>
                                        </p:tgtEl>
                                        <p:attrNameLst>
                                          <p:attrName>style.visibility</p:attrName>
                                        </p:attrNameLst>
                                      </p:cBhvr>
                                      <p:to>
                                        <p:strVal val="visible"/>
                                      </p:to>
                                    </p:set>
                                    <p:animEffect filter="fade" transition="in">
                                      <p:cBhvr>
                                        <p:cTn dur="1000"/>
                                        <p:tgtEl>
                                          <p:spTgt spid="677"/>
                                        </p:tgtEl>
                                      </p:cBhvr>
                                    </p:animEffect>
                                  </p:childTnLst>
                                </p:cTn>
                              </p:par>
                              <p:par>
                                <p:cTn fill="hold" nodeType="withEffect" presetClass="entr" presetID="2" presetSubtype="8">
                                  <p:stCondLst>
                                    <p:cond delay="0"/>
                                  </p:stCondLst>
                                  <p:childTnLst>
                                    <p:set>
                                      <p:cBhvr>
                                        <p:cTn dur="1" fill="hold">
                                          <p:stCondLst>
                                            <p:cond delay="0"/>
                                          </p:stCondLst>
                                        </p:cTn>
                                        <p:tgtEl>
                                          <p:spTgt spid="678"/>
                                        </p:tgtEl>
                                        <p:attrNameLst>
                                          <p:attrName>style.visibility</p:attrName>
                                        </p:attrNameLst>
                                      </p:cBhvr>
                                      <p:to>
                                        <p:strVal val="visible"/>
                                      </p:to>
                                    </p:set>
                                    <p:anim calcmode="lin" valueType="num">
                                      <p:cBhvr additive="base">
                                        <p:cTn dur="1000"/>
                                        <p:tgtEl>
                                          <p:spTgt spid="67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68"/>
          <p:cNvSpPr txBox="1"/>
          <p:nvPr>
            <p:ph type="title"/>
          </p:nvPr>
        </p:nvSpPr>
        <p:spPr>
          <a:xfrm>
            <a:off x="-2375" y="-11225"/>
            <a:ext cx="9087300" cy="6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Ranking of Variables using Feature Importance </a:t>
            </a:r>
            <a:endParaRPr/>
          </a:p>
        </p:txBody>
      </p:sp>
      <p:pic>
        <p:nvPicPr>
          <p:cNvPr id="684" name="Google Shape;684;p68"/>
          <p:cNvPicPr preferRelativeResize="0"/>
          <p:nvPr/>
        </p:nvPicPr>
        <p:blipFill>
          <a:blip r:embed="rId3">
            <a:alphaModFix/>
          </a:blip>
          <a:stretch>
            <a:fillRect/>
          </a:stretch>
        </p:blipFill>
        <p:spPr>
          <a:xfrm>
            <a:off x="152400" y="830575"/>
            <a:ext cx="5098989" cy="4160525"/>
          </a:xfrm>
          <a:prstGeom prst="rect">
            <a:avLst/>
          </a:prstGeom>
          <a:noFill/>
          <a:ln>
            <a:noFill/>
          </a:ln>
        </p:spPr>
      </p:pic>
      <p:pic>
        <p:nvPicPr>
          <p:cNvPr id="685" name="Google Shape;685;p68"/>
          <p:cNvPicPr preferRelativeResize="0"/>
          <p:nvPr/>
        </p:nvPicPr>
        <p:blipFill>
          <a:blip r:embed="rId4">
            <a:alphaModFix/>
          </a:blip>
          <a:stretch>
            <a:fillRect/>
          </a:stretch>
        </p:blipFill>
        <p:spPr>
          <a:xfrm>
            <a:off x="5360475" y="1583025"/>
            <a:ext cx="3724575" cy="26556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69"/>
          <p:cNvSpPr/>
          <p:nvPr/>
        </p:nvSpPr>
        <p:spPr>
          <a:xfrm>
            <a:off x="4927925" y="703850"/>
            <a:ext cx="4013700" cy="4363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69"/>
          <p:cNvSpPr/>
          <p:nvPr/>
        </p:nvSpPr>
        <p:spPr>
          <a:xfrm>
            <a:off x="591225" y="637400"/>
            <a:ext cx="4013700" cy="44301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69"/>
          <p:cNvSpPr txBox="1"/>
          <p:nvPr>
            <p:ph type="title"/>
          </p:nvPr>
        </p:nvSpPr>
        <p:spPr>
          <a:xfrm>
            <a:off x="0" y="-67775"/>
            <a:ext cx="8946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 Classfier (Feature Importance)</a:t>
            </a:r>
            <a:endParaRPr/>
          </a:p>
        </p:txBody>
      </p:sp>
      <p:pic>
        <p:nvPicPr>
          <p:cNvPr id="693" name="Google Shape;693;p69"/>
          <p:cNvPicPr preferRelativeResize="0"/>
          <p:nvPr/>
        </p:nvPicPr>
        <p:blipFill>
          <a:blip r:embed="rId3">
            <a:alphaModFix/>
          </a:blip>
          <a:stretch>
            <a:fillRect/>
          </a:stretch>
        </p:blipFill>
        <p:spPr>
          <a:xfrm>
            <a:off x="929638" y="1027675"/>
            <a:ext cx="3226876" cy="2479099"/>
          </a:xfrm>
          <a:prstGeom prst="rect">
            <a:avLst/>
          </a:prstGeom>
          <a:noFill/>
          <a:ln>
            <a:noFill/>
          </a:ln>
        </p:spPr>
      </p:pic>
      <p:sp>
        <p:nvSpPr>
          <p:cNvPr id="694" name="Google Shape;694;p69"/>
          <p:cNvSpPr txBox="1"/>
          <p:nvPr/>
        </p:nvSpPr>
        <p:spPr>
          <a:xfrm>
            <a:off x="1286063" y="724680"/>
            <a:ext cx="2209200" cy="3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57DD9"/>
                </a:solidFill>
                <a:latin typeface="Manrope"/>
                <a:ea typeface="Manrope"/>
                <a:cs typeface="Manrope"/>
                <a:sym typeface="Manrope"/>
              </a:rPr>
              <a:t>Train</a:t>
            </a:r>
            <a:endParaRPr sz="1800">
              <a:solidFill>
                <a:srgbClr val="157DD9"/>
              </a:solidFill>
              <a:latin typeface="Manrope"/>
              <a:ea typeface="Manrope"/>
              <a:cs typeface="Manrope"/>
              <a:sym typeface="Manrope"/>
            </a:endParaRPr>
          </a:p>
        </p:txBody>
      </p:sp>
      <p:pic>
        <p:nvPicPr>
          <p:cNvPr id="695" name="Google Shape;695;p69"/>
          <p:cNvPicPr preferRelativeResize="0"/>
          <p:nvPr/>
        </p:nvPicPr>
        <p:blipFill>
          <a:blip r:embed="rId4">
            <a:alphaModFix/>
          </a:blip>
          <a:stretch>
            <a:fillRect/>
          </a:stretch>
        </p:blipFill>
        <p:spPr>
          <a:xfrm>
            <a:off x="1347738" y="3649175"/>
            <a:ext cx="3152675" cy="1277750"/>
          </a:xfrm>
          <a:prstGeom prst="rect">
            <a:avLst/>
          </a:prstGeom>
          <a:noFill/>
          <a:ln>
            <a:noFill/>
          </a:ln>
        </p:spPr>
      </p:pic>
      <p:sp>
        <p:nvSpPr>
          <p:cNvPr id="696" name="Google Shape;696;p69"/>
          <p:cNvSpPr txBox="1"/>
          <p:nvPr/>
        </p:nvSpPr>
        <p:spPr>
          <a:xfrm>
            <a:off x="5841100" y="724680"/>
            <a:ext cx="2209200" cy="3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57DD9"/>
                </a:solidFill>
                <a:latin typeface="Manrope"/>
                <a:ea typeface="Manrope"/>
                <a:cs typeface="Manrope"/>
                <a:sym typeface="Manrope"/>
              </a:rPr>
              <a:t>Test</a:t>
            </a:r>
            <a:endParaRPr sz="1800">
              <a:solidFill>
                <a:srgbClr val="157DD9"/>
              </a:solidFill>
              <a:latin typeface="Manrope"/>
              <a:ea typeface="Manrope"/>
              <a:cs typeface="Manrope"/>
              <a:sym typeface="Manrope"/>
            </a:endParaRPr>
          </a:p>
        </p:txBody>
      </p:sp>
      <p:pic>
        <p:nvPicPr>
          <p:cNvPr id="697" name="Google Shape;697;p69"/>
          <p:cNvPicPr preferRelativeResize="0"/>
          <p:nvPr/>
        </p:nvPicPr>
        <p:blipFill>
          <a:blip r:embed="rId5">
            <a:alphaModFix/>
          </a:blip>
          <a:stretch>
            <a:fillRect/>
          </a:stretch>
        </p:blipFill>
        <p:spPr>
          <a:xfrm>
            <a:off x="5771950" y="3649188"/>
            <a:ext cx="3152674" cy="1277750"/>
          </a:xfrm>
          <a:prstGeom prst="rect">
            <a:avLst/>
          </a:prstGeom>
          <a:noFill/>
          <a:ln>
            <a:noFill/>
          </a:ln>
        </p:spPr>
      </p:pic>
      <p:pic>
        <p:nvPicPr>
          <p:cNvPr id="698" name="Google Shape;698;p69"/>
          <p:cNvPicPr preferRelativeResize="0"/>
          <p:nvPr/>
        </p:nvPicPr>
        <p:blipFill>
          <a:blip r:embed="rId6">
            <a:alphaModFix/>
          </a:blip>
          <a:stretch>
            <a:fillRect/>
          </a:stretch>
        </p:blipFill>
        <p:spPr>
          <a:xfrm>
            <a:off x="5390938" y="1070780"/>
            <a:ext cx="3261915" cy="2392895"/>
          </a:xfrm>
          <a:prstGeom prst="rect">
            <a:avLst/>
          </a:prstGeom>
          <a:noFill/>
          <a:ln>
            <a:noFill/>
          </a:ln>
        </p:spPr>
      </p:pic>
      <p:sp>
        <p:nvSpPr>
          <p:cNvPr id="699" name="Google Shape;699;p69"/>
          <p:cNvSpPr/>
          <p:nvPr/>
        </p:nvSpPr>
        <p:spPr>
          <a:xfrm rot="1117809">
            <a:off x="74014" y="3360654"/>
            <a:ext cx="1799391" cy="1535663"/>
          </a:xfrm>
          <a:prstGeom prst="irregularSeal2">
            <a:avLst/>
          </a:prstGeom>
          <a:solidFill>
            <a:schemeClr val="lt2"/>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69"/>
          <p:cNvSpPr txBox="1"/>
          <p:nvPr/>
        </p:nvSpPr>
        <p:spPr>
          <a:xfrm>
            <a:off x="372063" y="3937975"/>
            <a:ext cx="12033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Source Sans Pro"/>
                <a:ea typeface="Source Sans Pro"/>
                <a:cs typeface="Source Sans Pro"/>
                <a:sym typeface="Source Sans Pro"/>
              </a:rPr>
              <a:t>Acc = 0.79</a:t>
            </a:r>
            <a:endParaRPr b="1" sz="1700">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701" name="Google Shape;701;p69"/>
          <p:cNvSpPr/>
          <p:nvPr/>
        </p:nvSpPr>
        <p:spPr>
          <a:xfrm rot="1117809">
            <a:off x="4341214" y="3360654"/>
            <a:ext cx="1799391" cy="1535663"/>
          </a:xfrm>
          <a:prstGeom prst="irregularSeal2">
            <a:avLst/>
          </a:prstGeom>
          <a:solidFill>
            <a:schemeClr val="lt2"/>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69"/>
          <p:cNvSpPr txBox="1"/>
          <p:nvPr/>
        </p:nvSpPr>
        <p:spPr>
          <a:xfrm>
            <a:off x="4639263" y="3937975"/>
            <a:ext cx="12033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Source Sans Pro"/>
                <a:ea typeface="Source Sans Pro"/>
                <a:cs typeface="Source Sans Pro"/>
                <a:sym typeface="Source Sans Pro"/>
              </a:rPr>
              <a:t>Acc = 0.79</a:t>
            </a:r>
            <a:endParaRPr b="1" sz="1700">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99"/>
                                        </p:tgtEl>
                                        <p:attrNameLst>
                                          <p:attrName>style.visibility</p:attrName>
                                        </p:attrNameLst>
                                      </p:cBhvr>
                                      <p:to>
                                        <p:strVal val="visible"/>
                                      </p:to>
                                    </p:set>
                                    <p:anim calcmode="lin" valueType="num">
                                      <p:cBhvr additive="base">
                                        <p:cTn dur="1000"/>
                                        <p:tgtEl>
                                          <p:spTgt spid="69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700"/>
                                        </p:tgtEl>
                                        <p:attrNameLst>
                                          <p:attrName>style.visibility</p:attrName>
                                        </p:attrNameLst>
                                      </p:cBhvr>
                                      <p:to>
                                        <p:strVal val="visible"/>
                                      </p:to>
                                    </p:set>
                                    <p:anim calcmode="lin" valueType="num">
                                      <p:cBhvr additive="base">
                                        <p:cTn dur="1000"/>
                                        <p:tgtEl>
                                          <p:spTgt spid="70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702"/>
                                        </p:tgtEl>
                                        <p:attrNameLst>
                                          <p:attrName>style.visibility</p:attrName>
                                        </p:attrNameLst>
                                      </p:cBhvr>
                                      <p:to>
                                        <p:strVal val="visible"/>
                                      </p:to>
                                    </p:set>
                                    <p:anim calcmode="lin" valueType="num">
                                      <p:cBhvr additive="base">
                                        <p:cTn dur="1000"/>
                                        <p:tgtEl>
                                          <p:spTgt spid="70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701"/>
                                        </p:tgtEl>
                                        <p:attrNameLst>
                                          <p:attrName>style.visibility</p:attrName>
                                        </p:attrNameLst>
                                      </p:cBhvr>
                                      <p:to>
                                        <p:strVal val="visible"/>
                                      </p:to>
                                    </p:set>
                                    <p:anim calcmode="lin" valueType="num">
                                      <p:cBhvr additive="base">
                                        <p:cTn dur="1000"/>
                                        <p:tgtEl>
                                          <p:spTgt spid="70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70"/>
          <p:cNvSpPr txBox="1"/>
          <p:nvPr>
            <p:ph type="title"/>
          </p:nvPr>
        </p:nvSpPr>
        <p:spPr>
          <a:xfrm>
            <a:off x="713100" y="890222"/>
            <a:ext cx="6453000" cy="129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600"/>
              <a:t>Balanced Random Forest Classifier</a:t>
            </a:r>
            <a:endParaRPr sz="5500"/>
          </a:p>
        </p:txBody>
      </p:sp>
      <p:pic>
        <p:nvPicPr>
          <p:cNvPr id="708" name="Google Shape;708;p70"/>
          <p:cNvPicPr preferRelativeResize="0"/>
          <p:nvPr/>
        </p:nvPicPr>
        <p:blipFill rotWithShape="1">
          <a:blip r:embed="rId3">
            <a:alphaModFix/>
          </a:blip>
          <a:srcRect b="0" l="0" r="0" t="0"/>
          <a:stretch/>
        </p:blipFill>
        <p:spPr>
          <a:xfrm rot="-601461">
            <a:off x="2899773" y="3204991"/>
            <a:ext cx="5845855" cy="1577666"/>
          </a:xfrm>
          <a:prstGeom prst="rect">
            <a:avLst/>
          </a:prstGeom>
          <a:noFill/>
          <a:ln>
            <a:noFill/>
          </a:ln>
        </p:spPr>
      </p:pic>
      <p:sp>
        <p:nvSpPr>
          <p:cNvPr id="709" name="Google Shape;709;p70"/>
          <p:cNvSpPr txBox="1"/>
          <p:nvPr>
            <p:ph idx="1" type="subTitle"/>
          </p:nvPr>
        </p:nvSpPr>
        <p:spPr>
          <a:xfrm>
            <a:off x="535725" y="2856503"/>
            <a:ext cx="4485000" cy="88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 that uses “Ensemble Learning”, which refers to a group of base learners, or models, which work collectively to achieve a better final prediction. </a:t>
            </a:r>
            <a:endParaRPr/>
          </a:p>
        </p:txBody>
      </p:sp>
      <p:pic>
        <p:nvPicPr>
          <p:cNvPr id="710" name="Google Shape;710;p70"/>
          <p:cNvPicPr preferRelativeResize="0"/>
          <p:nvPr/>
        </p:nvPicPr>
        <p:blipFill>
          <a:blip r:embed="rId4">
            <a:alphaModFix/>
          </a:blip>
          <a:stretch>
            <a:fillRect/>
          </a:stretch>
        </p:blipFill>
        <p:spPr>
          <a:xfrm>
            <a:off x="6892475" y="713923"/>
            <a:ext cx="1720800" cy="12906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71"/>
          <p:cNvSpPr/>
          <p:nvPr/>
        </p:nvSpPr>
        <p:spPr>
          <a:xfrm>
            <a:off x="4927925" y="703850"/>
            <a:ext cx="4013700" cy="4363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71"/>
          <p:cNvSpPr/>
          <p:nvPr/>
        </p:nvSpPr>
        <p:spPr>
          <a:xfrm>
            <a:off x="591225" y="703850"/>
            <a:ext cx="4013700" cy="4363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7" name="Google Shape;717;p71"/>
          <p:cNvPicPr preferRelativeResize="0"/>
          <p:nvPr/>
        </p:nvPicPr>
        <p:blipFill>
          <a:blip r:embed="rId3">
            <a:alphaModFix/>
          </a:blip>
          <a:stretch>
            <a:fillRect/>
          </a:stretch>
        </p:blipFill>
        <p:spPr>
          <a:xfrm flipH="1" rot="126544">
            <a:off x="6686323" y="190556"/>
            <a:ext cx="3222254" cy="1067288"/>
          </a:xfrm>
          <a:prstGeom prst="rect">
            <a:avLst/>
          </a:prstGeom>
          <a:noFill/>
          <a:ln>
            <a:noFill/>
          </a:ln>
        </p:spPr>
      </p:pic>
      <p:sp>
        <p:nvSpPr>
          <p:cNvPr id="718" name="Google Shape;718;p71"/>
          <p:cNvSpPr txBox="1"/>
          <p:nvPr>
            <p:ph type="title"/>
          </p:nvPr>
        </p:nvSpPr>
        <p:spPr>
          <a:xfrm>
            <a:off x="713100" y="8220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Balanced Random Forest Classifier</a:t>
            </a:r>
            <a:endParaRPr sz="2800"/>
          </a:p>
        </p:txBody>
      </p:sp>
      <p:sp>
        <p:nvSpPr>
          <p:cNvPr id="719" name="Google Shape;719;p71"/>
          <p:cNvSpPr txBox="1"/>
          <p:nvPr/>
        </p:nvSpPr>
        <p:spPr>
          <a:xfrm>
            <a:off x="1385513" y="696680"/>
            <a:ext cx="2209200" cy="3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57DD9"/>
                </a:solidFill>
                <a:latin typeface="Manrope"/>
                <a:ea typeface="Manrope"/>
                <a:cs typeface="Manrope"/>
                <a:sym typeface="Manrope"/>
              </a:rPr>
              <a:t>Train</a:t>
            </a:r>
            <a:endParaRPr sz="1800">
              <a:solidFill>
                <a:srgbClr val="157DD9"/>
              </a:solidFill>
              <a:latin typeface="Manrope"/>
              <a:ea typeface="Manrope"/>
              <a:cs typeface="Manrope"/>
              <a:sym typeface="Manrope"/>
            </a:endParaRPr>
          </a:p>
        </p:txBody>
      </p:sp>
      <p:sp>
        <p:nvSpPr>
          <p:cNvPr id="720" name="Google Shape;720;p71"/>
          <p:cNvSpPr txBox="1"/>
          <p:nvPr/>
        </p:nvSpPr>
        <p:spPr>
          <a:xfrm>
            <a:off x="5830175" y="785180"/>
            <a:ext cx="2209200" cy="3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57DD9"/>
                </a:solidFill>
                <a:latin typeface="Manrope"/>
                <a:ea typeface="Manrope"/>
                <a:cs typeface="Manrope"/>
                <a:sym typeface="Manrope"/>
              </a:rPr>
              <a:t>Test</a:t>
            </a:r>
            <a:endParaRPr sz="1800">
              <a:solidFill>
                <a:srgbClr val="157DD9"/>
              </a:solidFill>
              <a:latin typeface="Manrope"/>
              <a:ea typeface="Manrope"/>
              <a:cs typeface="Manrope"/>
              <a:sym typeface="Manrope"/>
            </a:endParaRPr>
          </a:p>
        </p:txBody>
      </p:sp>
      <p:pic>
        <p:nvPicPr>
          <p:cNvPr id="721" name="Google Shape;721;p71"/>
          <p:cNvPicPr preferRelativeResize="0"/>
          <p:nvPr/>
        </p:nvPicPr>
        <p:blipFill>
          <a:blip r:embed="rId4">
            <a:alphaModFix/>
          </a:blip>
          <a:stretch>
            <a:fillRect/>
          </a:stretch>
        </p:blipFill>
        <p:spPr>
          <a:xfrm>
            <a:off x="1035276" y="1071100"/>
            <a:ext cx="3067074" cy="2310726"/>
          </a:xfrm>
          <a:prstGeom prst="rect">
            <a:avLst/>
          </a:prstGeom>
          <a:noFill/>
          <a:ln>
            <a:noFill/>
          </a:ln>
        </p:spPr>
      </p:pic>
      <p:pic>
        <p:nvPicPr>
          <p:cNvPr id="722" name="Google Shape;722;p71"/>
          <p:cNvPicPr preferRelativeResize="0"/>
          <p:nvPr/>
        </p:nvPicPr>
        <p:blipFill>
          <a:blip r:embed="rId5">
            <a:alphaModFix/>
          </a:blip>
          <a:stretch>
            <a:fillRect/>
          </a:stretch>
        </p:blipFill>
        <p:spPr>
          <a:xfrm>
            <a:off x="5673575" y="1187788"/>
            <a:ext cx="2757325" cy="2077350"/>
          </a:xfrm>
          <a:prstGeom prst="rect">
            <a:avLst/>
          </a:prstGeom>
          <a:noFill/>
          <a:ln>
            <a:noFill/>
          </a:ln>
        </p:spPr>
      </p:pic>
      <p:pic>
        <p:nvPicPr>
          <p:cNvPr id="723" name="Google Shape;723;p71"/>
          <p:cNvPicPr preferRelativeResize="0"/>
          <p:nvPr/>
        </p:nvPicPr>
        <p:blipFill>
          <a:blip r:embed="rId6">
            <a:alphaModFix/>
          </a:blip>
          <a:stretch>
            <a:fillRect/>
          </a:stretch>
        </p:blipFill>
        <p:spPr>
          <a:xfrm>
            <a:off x="1472188" y="3610425"/>
            <a:ext cx="3102675" cy="1449050"/>
          </a:xfrm>
          <a:prstGeom prst="rect">
            <a:avLst/>
          </a:prstGeom>
          <a:noFill/>
          <a:ln>
            <a:noFill/>
          </a:ln>
        </p:spPr>
      </p:pic>
      <p:pic>
        <p:nvPicPr>
          <p:cNvPr id="724" name="Google Shape;724;p71"/>
          <p:cNvPicPr preferRelativeResize="0"/>
          <p:nvPr/>
        </p:nvPicPr>
        <p:blipFill>
          <a:blip r:embed="rId7">
            <a:alphaModFix/>
          </a:blip>
          <a:stretch>
            <a:fillRect/>
          </a:stretch>
        </p:blipFill>
        <p:spPr>
          <a:xfrm>
            <a:off x="5652087" y="3458035"/>
            <a:ext cx="3259349" cy="1505117"/>
          </a:xfrm>
          <a:prstGeom prst="rect">
            <a:avLst/>
          </a:prstGeom>
          <a:noFill/>
          <a:ln>
            <a:noFill/>
          </a:ln>
        </p:spPr>
      </p:pic>
      <p:sp>
        <p:nvSpPr>
          <p:cNvPr id="725" name="Google Shape;725;p71"/>
          <p:cNvSpPr/>
          <p:nvPr/>
        </p:nvSpPr>
        <p:spPr>
          <a:xfrm rot="1117809">
            <a:off x="74014" y="3360654"/>
            <a:ext cx="1799391" cy="1535663"/>
          </a:xfrm>
          <a:prstGeom prst="irregularSeal2">
            <a:avLst/>
          </a:prstGeom>
          <a:solidFill>
            <a:schemeClr val="lt2"/>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71"/>
          <p:cNvSpPr txBox="1"/>
          <p:nvPr/>
        </p:nvSpPr>
        <p:spPr>
          <a:xfrm>
            <a:off x="372063" y="3937975"/>
            <a:ext cx="12033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Source Sans Pro"/>
                <a:ea typeface="Source Sans Pro"/>
                <a:cs typeface="Source Sans Pro"/>
                <a:sym typeface="Source Sans Pro"/>
              </a:rPr>
              <a:t>Acc = 0.84</a:t>
            </a:r>
            <a:endParaRPr b="1" sz="1700">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727" name="Google Shape;727;p71"/>
          <p:cNvSpPr/>
          <p:nvPr/>
        </p:nvSpPr>
        <p:spPr>
          <a:xfrm rot="1117809">
            <a:off x="4646014" y="3360654"/>
            <a:ext cx="1799391" cy="1535663"/>
          </a:xfrm>
          <a:prstGeom prst="irregularSeal2">
            <a:avLst/>
          </a:prstGeom>
          <a:solidFill>
            <a:schemeClr val="lt2"/>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71"/>
          <p:cNvSpPr txBox="1"/>
          <p:nvPr/>
        </p:nvSpPr>
        <p:spPr>
          <a:xfrm>
            <a:off x="4944063" y="3937975"/>
            <a:ext cx="12033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Source Sans Pro"/>
                <a:ea typeface="Source Sans Pro"/>
                <a:cs typeface="Source Sans Pro"/>
                <a:sym typeface="Source Sans Pro"/>
              </a:rPr>
              <a:t>Acc = 0.83</a:t>
            </a:r>
            <a:endParaRPr b="1" sz="1700">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25"/>
                                        </p:tgtEl>
                                        <p:attrNameLst>
                                          <p:attrName>style.visibility</p:attrName>
                                        </p:attrNameLst>
                                      </p:cBhvr>
                                      <p:to>
                                        <p:strVal val="visible"/>
                                      </p:to>
                                    </p:set>
                                    <p:anim calcmode="lin" valueType="num">
                                      <p:cBhvr additive="base">
                                        <p:cTn dur="1000"/>
                                        <p:tgtEl>
                                          <p:spTgt spid="72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726"/>
                                        </p:tgtEl>
                                        <p:attrNameLst>
                                          <p:attrName>style.visibility</p:attrName>
                                        </p:attrNameLst>
                                      </p:cBhvr>
                                      <p:to>
                                        <p:strVal val="visible"/>
                                      </p:to>
                                    </p:set>
                                    <p:anim calcmode="lin" valueType="num">
                                      <p:cBhvr additive="base">
                                        <p:cTn dur="1000"/>
                                        <p:tgtEl>
                                          <p:spTgt spid="72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728"/>
                                        </p:tgtEl>
                                        <p:attrNameLst>
                                          <p:attrName>style.visibility</p:attrName>
                                        </p:attrNameLst>
                                      </p:cBhvr>
                                      <p:to>
                                        <p:strVal val="visible"/>
                                      </p:to>
                                    </p:set>
                                    <p:anim calcmode="lin" valueType="num">
                                      <p:cBhvr additive="base">
                                        <p:cTn dur="1000"/>
                                        <p:tgtEl>
                                          <p:spTgt spid="72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727"/>
                                        </p:tgtEl>
                                        <p:attrNameLst>
                                          <p:attrName>style.visibility</p:attrName>
                                        </p:attrNameLst>
                                      </p:cBhvr>
                                      <p:to>
                                        <p:strVal val="visible"/>
                                      </p:to>
                                    </p:set>
                                    <p:anim calcmode="lin" valueType="num">
                                      <p:cBhvr additive="base">
                                        <p:cTn dur="1000"/>
                                        <p:tgtEl>
                                          <p:spTgt spid="72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72"/>
          <p:cNvSpPr txBox="1"/>
          <p:nvPr>
            <p:ph type="title"/>
          </p:nvPr>
        </p:nvSpPr>
        <p:spPr>
          <a:xfrm>
            <a:off x="691450" y="522050"/>
            <a:ext cx="6589200" cy="12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300"/>
              <a:t>Time Series Analysis and Forecasting</a:t>
            </a:r>
            <a:endParaRPr sz="5200"/>
          </a:p>
        </p:txBody>
      </p:sp>
      <p:pic>
        <p:nvPicPr>
          <p:cNvPr id="734" name="Google Shape;734;p72"/>
          <p:cNvPicPr preferRelativeResize="0"/>
          <p:nvPr/>
        </p:nvPicPr>
        <p:blipFill rotWithShape="1">
          <a:blip r:embed="rId3">
            <a:alphaModFix/>
          </a:blip>
          <a:srcRect b="0" l="0" r="0" t="0"/>
          <a:stretch/>
        </p:blipFill>
        <p:spPr>
          <a:xfrm rot="-601462">
            <a:off x="4869876" y="2590362"/>
            <a:ext cx="4166144" cy="1124351"/>
          </a:xfrm>
          <a:prstGeom prst="rect">
            <a:avLst/>
          </a:prstGeom>
          <a:noFill/>
          <a:ln>
            <a:noFill/>
          </a:ln>
        </p:spPr>
      </p:pic>
      <p:sp>
        <p:nvSpPr>
          <p:cNvPr id="735" name="Google Shape;735;p72"/>
          <p:cNvSpPr txBox="1"/>
          <p:nvPr>
            <p:ph idx="1" type="subTitle"/>
          </p:nvPr>
        </p:nvSpPr>
        <p:spPr>
          <a:xfrm>
            <a:off x="691450" y="2322253"/>
            <a:ext cx="4485000" cy="88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Predicting number of fatal injuries</a:t>
            </a:r>
            <a:endParaRPr/>
          </a:p>
        </p:txBody>
      </p:sp>
      <p:pic>
        <p:nvPicPr>
          <p:cNvPr id="736" name="Google Shape;736;p72"/>
          <p:cNvPicPr preferRelativeResize="0"/>
          <p:nvPr/>
        </p:nvPicPr>
        <p:blipFill>
          <a:blip r:embed="rId4">
            <a:alphaModFix/>
          </a:blip>
          <a:stretch>
            <a:fillRect/>
          </a:stretch>
        </p:blipFill>
        <p:spPr>
          <a:xfrm>
            <a:off x="95025" y="3318100"/>
            <a:ext cx="4626226" cy="1825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7"/>
          <p:cNvSpPr/>
          <p:nvPr/>
        </p:nvSpPr>
        <p:spPr>
          <a:xfrm>
            <a:off x="4086301" y="1666761"/>
            <a:ext cx="971400" cy="971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7"/>
          <p:cNvSpPr txBox="1"/>
          <p:nvPr>
            <p:ph type="title"/>
          </p:nvPr>
        </p:nvSpPr>
        <p:spPr>
          <a:xfrm>
            <a:off x="279325" y="243925"/>
            <a:ext cx="7068600" cy="32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 of our Project</a:t>
            </a:r>
            <a:endParaRPr/>
          </a:p>
        </p:txBody>
      </p:sp>
      <p:sp>
        <p:nvSpPr>
          <p:cNvPr id="214" name="Google Shape;214;p37"/>
          <p:cNvSpPr txBox="1"/>
          <p:nvPr>
            <p:ph idx="3" type="subTitle"/>
          </p:nvPr>
        </p:nvSpPr>
        <p:spPr>
          <a:xfrm>
            <a:off x="2254950" y="2879975"/>
            <a:ext cx="46341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100"/>
              <a:t>Predicting Injury Severity</a:t>
            </a:r>
            <a:endParaRPr b="1" sz="3100"/>
          </a:p>
        </p:txBody>
      </p:sp>
      <p:pic>
        <p:nvPicPr>
          <p:cNvPr id="215" name="Google Shape;215;p37"/>
          <p:cNvPicPr preferRelativeResize="0"/>
          <p:nvPr/>
        </p:nvPicPr>
        <p:blipFill rotWithShape="1">
          <a:blip r:embed="rId3">
            <a:alphaModFix/>
          </a:blip>
          <a:srcRect b="6512" l="5315" r="3201" t="11257"/>
          <a:stretch/>
        </p:blipFill>
        <p:spPr>
          <a:xfrm rot="7">
            <a:off x="6318918" y="243921"/>
            <a:ext cx="2477763" cy="1163658"/>
          </a:xfrm>
          <a:prstGeom prst="rect">
            <a:avLst/>
          </a:prstGeom>
          <a:noFill/>
          <a:ln>
            <a:noFill/>
          </a:ln>
        </p:spPr>
      </p:pic>
      <p:grpSp>
        <p:nvGrpSpPr>
          <p:cNvPr id="216" name="Google Shape;216;p37"/>
          <p:cNvGrpSpPr/>
          <p:nvPr/>
        </p:nvGrpSpPr>
        <p:grpSpPr>
          <a:xfrm>
            <a:off x="4336898" y="1931345"/>
            <a:ext cx="470218" cy="442240"/>
            <a:chOff x="6649231" y="1500021"/>
            <a:chExt cx="390287" cy="367065"/>
          </a:xfrm>
        </p:grpSpPr>
        <p:sp>
          <p:nvSpPr>
            <p:cNvPr id="217" name="Google Shape;217;p37"/>
            <p:cNvSpPr/>
            <p:nvPr/>
          </p:nvSpPr>
          <p:spPr>
            <a:xfrm>
              <a:off x="6649231" y="1500021"/>
              <a:ext cx="390287" cy="367065"/>
            </a:xfrm>
            <a:custGeom>
              <a:rect b="b" l="l" r="r" t="t"/>
              <a:pathLst>
                <a:path extrusionOk="0" h="11523" w="12252">
                  <a:moveTo>
                    <a:pt x="2393" y="6022"/>
                  </a:moveTo>
                  <a:lnTo>
                    <a:pt x="5775" y="9391"/>
                  </a:lnTo>
                  <a:lnTo>
                    <a:pt x="4691" y="10487"/>
                  </a:lnTo>
                  <a:cubicBezTo>
                    <a:pt x="4221" y="10951"/>
                    <a:pt x="3611" y="11183"/>
                    <a:pt x="3000" y="11183"/>
                  </a:cubicBezTo>
                  <a:cubicBezTo>
                    <a:pt x="2390" y="11183"/>
                    <a:pt x="1780" y="10951"/>
                    <a:pt x="1310" y="10487"/>
                  </a:cubicBezTo>
                  <a:cubicBezTo>
                    <a:pt x="369" y="9546"/>
                    <a:pt x="369" y="8046"/>
                    <a:pt x="1310" y="7105"/>
                  </a:cubicBezTo>
                  <a:lnTo>
                    <a:pt x="2393" y="6022"/>
                  </a:lnTo>
                  <a:close/>
                  <a:moveTo>
                    <a:pt x="3000" y="331"/>
                  </a:moveTo>
                  <a:cubicBezTo>
                    <a:pt x="3608" y="331"/>
                    <a:pt x="4203" y="557"/>
                    <a:pt x="4667" y="1021"/>
                  </a:cubicBezTo>
                  <a:lnTo>
                    <a:pt x="10763" y="7105"/>
                  </a:lnTo>
                  <a:cubicBezTo>
                    <a:pt x="11680" y="8046"/>
                    <a:pt x="11680" y="9546"/>
                    <a:pt x="10763" y="10463"/>
                  </a:cubicBezTo>
                  <a:lnTo>
                    <a:pt x="10728" y="10499"/>
                  </a:lnTo>
                  <a:cubicBezTo>
                    <a:pt x="10263" y="10957"/>
                    <a:pt x="9656" y="11186"/>
                    <a:pt x="9050" y="11186"/>
                  </a:cubicBezTo>
                  <a:cubicBezTo>
                    <a:pt x="8445" y="11186"/>
                    <a:pt x="7840" y="10957"/>
                    <a:pt x="7382" y="10499"/>
                  </a:cubicBezTo>
                  <a:lnTo>
                    <a:pt x="1286" y="4415"/>
                  </a:lnTo>
                  <a:cubicBezTo>
                    <a:pt x="369" y="3486"/>
                    <a:pt x="369" y="1986"/>
                    <a:pt x="1286" y="1057"/>
                  </a:cubicBezTo>
                  <a:cubicBezTo>
                    <a:pt x="1310" y="1045"/>
                    <a:pt x="1929" y="331"/>
                    <a:pt x="3000" y="331"/>
                  </a:cubicBezTo>
                  <a:close/>
                  <a:moveTo>
                    <a:pt x="2999" y="0"/>
                  </a:moveTo>
                  <a:cubicBezTo>
                    <a:pt x="2307" y="0"/>
                    <a:pt x="1613" y="265"/>
                    <a:pt x="1084" y="795"/>
                  </a:cubicBezTo>
                  <a:lnTo>
                    <a:pt x="1060" y="819"/>
                  </a:lnTo>
                  <a:cubicBezTo>
                    <a:pt x="0" y="1879"/>
                    <a:pt x="0" y="3593"/>
                    <a:pt x="1060" y="4641"/>
                  </a:cubicBezTo>
                  <a:lnTo>
                    <a:pt x="2167" y="5760"/>
                  </a:lnTo>
                  <a:lnTo>
                    <a:pt x="1084" y="6855"/>
                  </a:lnTo>
                  <a:cubicBezTo>
                    <a:pt x="24" y="7903"/>
                    <a:pt x="24" y="9653"/>
                    <a:pt x="1084" y="10701"/>
                  </a:cubicBezTo>
                  <a:cubicBezTo>
                    <a:pt x="1613" y="11231"/>
                    <a:pt x="2313" y="11496"/>
                    <a:pt x="3012" y="11496"/>
                  </a:cubicBezTo>
                  <a:cubicBezTo>
                    <a:pt x="3712" y="11496"/>
                    <a:pt x="4411" y="11231"/>
                    <a:pt x="4941" y="10701"/>
                  </a:cubicBezTo>
                  <a:lnTo>
                    <a:pt x="6025" y="9618"/>
                  </a:lnTo>
                  <a:lnTo>
                    <a:pt x="7144" y="10737"/>
                  </a:lnTo>
                  <a:cubicBezTo>
                    <a:pt x="7674" y="11261"/>
                    <a:pt x="8364" y="11523"/>
                    <a:pt x="9055" y="11523"/>
                  </a:cubicBezTo>
                  <a:cubicBezTo>
                    <a:pt x="9745" y="11523"/>
                    <a:pt x="10436" y="11261"/>
                    <a:pt x="10966" y="10737"/>
                  </a:cubicBezTo>
                  <a:lnTo>
                    <a:pt x="11001" y="10701"/>
                  </a:lnTo>
                  <a:cubicBezTo>
                    <a:pt x="12037" y="9653"/>
                    <a:pt x="12037" y="7939"/>
                    <a:pt x="11001" y="6879"/>
                  </a:cubicBezTo>
                  <a:lnTo>
                    <a:pt x="6263" y="2141"/>
                  </a:lnTo>
                  <a:lnTo>
                    <a:pt x="7370" y="1045"/>
                  </a:lnTo>
                  <a:cubicBezTo>
                    <a:pt x="7811" y="593"/>
                    <a:pt x="8418" y="343"/>
                    <a:pt x="9049" y="343"/>
                  </a:cubicBezTo>
                  <a:cubicBezTo>
                    <a:pt x="11156" y="343"/>
                    <a:pt x="12252" y="2914"/>
                    <a:pt x="10728" y="4427"/>
                  </a:cubicBezTo>
                  <a:lnTo>
                    <a:pt x="9989" y="5165"/>
                  </a:lnTo>
                  <a:cubicBezTo>
                    <a:pt x="9882" y="5272"/>
                    <a:pt x="9954" y="5451"/>
                    <a:pt x="10108" y="5451"/>
                  </a:cubicBezTo>
                  <a:cubicBezTo>
                    <a:pt x="10228" y="5451"/>
                    <a:pt x="10204" y="5391"/>
                    <a:pt x="10966" y="4641"/>
                  </a:cubicBezTo>
                  <a:cubicBezTo>
                    <a:pt x="11490" y="4129"/>
                    <a:pt x="11775" y="3450"/>
                    <a:pt x="11775" y="2724"/>
                  </a:cubicBezTo>
                  <a:cubicBezTo>
                    <a:pt x="11775" y="1224"/>
                    <a:pt x="10549" y="9"/>
                    <a:pt x="9049" y="9"/>
                  </a:cubicBezTo>
                  <a:cubicBezTo>
                    <a:pt x="8323" y="9"/>
                    <a:pt x="7632" y="283"/>
                    <a:pt x="7132" y="807"/>
                  </a:cubicBezTo>
                  <a:lnTo>
                    <a:pt x="6025" y="1914"/>
                  </a:lnTo>
                  <a:lnTo>
                    <a:pt x="4905" y="795"/>
                  </a:lnTo>
                  <a:cubicBezTo>
                    <a:pt x="4382" y="265"/>
                    <a:pt x="3691" y="0"/>
                    <a:pt x="299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218" name="Google Shape;218;p37"/>
            <p:cNvSpPr/>
            <p:nvPr/>
          </p:nvSpPr>
          <p:spPr>
            <a:xfrm>
              <a:off x="6759194" y="1602435"/>
              <a:ext cx="161983" cy="161409"/>
            </a:xfrm>
            <a:custGeom>
              <a:rect b="b" l="l" r="r" t="t"/>
              <a:pathLst>
                <a:path extrusionOk="0" h="5067" w="5085">
                  <a:moveTo>
                    <a:pt x="2192" y="0"/>
                  </a:moveTo>
                  <a:cubicBezTo>
                    <a:pt x="2147" y="0"/>
                    <a:pt x="2102" y="15"/>
                    <a:pt x="2073" y="45"/>
                  </a:cubicBezTo>
                  <a:lnTo>
                    <a:pt x="60" y="2057"/>
                  </a:lnTo>
                  <a:cubicBezTo>
                    <a:pt x="1" y="2116"/>
                    <a:pt x="1" y="2236"/>
                    <a:pt x="60" y="2295"/>
                  </a:cubicBezTo>
                  <a:lnTo>
                    <a:pt x="501" y="2747"/>
                  </a:lnTo>
                  <a:cubicBezTo>
                    <a:pt x="531" y="2771"/>
                    <a:pt x="575" y="2783"/>
                    <a:pt x="620" y="2783"/>
                  </a:cubicBezTo>
                  <a:cubicBezTo>
                    <a:pt x="665" y="2783"/>
                    <a:pt x="709" y="2771"/>
                    <a:pt x="739" y="2747"/>
                  </a:cubicBezTo>
                  <a:cubicBezTo>
                    <a:pt x="799" y="2688"/>
                    <a:pt x="799" y="2569"/>
                    <a:pt x="739" y="2497"/>
                  </a:cubicBezTo>
                  <a:lnTo>
                    <a:pt x="418" y="2176"/>
                  </a:lnTo>
                  <a:lnTo>
                    <a:pt x="2192" y="402"/>
                  </a:lnTo>
                  <a:lnTo>
                    <a:pt x="4668" y="2890"/>
                  </a:lnTo>
                  <a:lnTo>
                    <a:pt x="2906" y="4664"/>
                  </a:lnTo>
                  <a:lnTo>
                    <a:pt x="1322" y="3081"/>
                  </a:lnTo>
                  <a:cubicBezTo>
                    <a:pt x="1293" y="3051"/>
                    <a:pt x="1248" y="3036"/>
                    <a:pt x="1203" y="3036"/>
                  </a:cubicBezTo>
                  <a:cubicBezTo>
                    <a:pt x="1159" y="3036"/>
                    <a:pt x="1114" y="3051"/>
                    <a:pt x="1084" y="3081"/>
                  </a:cubicBezTo>
                  <a:cubicBezTo>
                    <a:pt x="1025" y="3140"/>
                    <a:pt x="1025" y="3259"/>
                    <a:pt x="1084" y="3319"/>
                  </a:cubicBezTo>
                  <a:lnTo>
                    <a:pt x="2787" y="5022"/>
                  </a:lnTo>
                  <a:cubicBezTo>
                    <a:pt x="2817" y="5051"/>
                    <a:pt x="2861" y="5066"/>
                    <a:pt x="2906" y="5066"/>
                  </a:cubicBezTo>
                  <a:cubicBezTo>
                    <a:pt x="2951" y="5066"/>
                    <a:pt x="2995" y="5051"/>
                    <a:pt x="3025" y="5022"/>
                  </a:cubicBezTo>
                  <a:lnTo>
                    <a:pt x="5025" y="3009"/>
                  </a:lnTo>
                  <a:cubicBezTo>
                    <a:pt x="5085" y="2938"/>
                    <a:pt x="5085" y="2831"/>
                    <a:pt x="5025" y="2771"/>
                  </a:cubicBezTo>
                  <a:lnTo>
                    <a:pt x="2311" y="45"/>
                  </a:lnTo>
                  <a:cubicBezTo>
                    <a:pt x="2281" y="15"/>
                    <a:pt x="2236" y="0"/>
                    <a:pt x="219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219" name="Google Shape;219;p37"/>
            <p:cNvSpPr/>
            <p:nvPr/>
          </p:nvSpPr>
          <p:spPr>
            <a:xfrm>
              <a:off x="6718229" y="1625179"/>
              <a:ext cx="15227" cy="14239"/>
            </a:xfrm>
            <a:custGeom>
              <a:rect b="b" l="l" r="r" t="t"/>
              <a:pathLst>
                <a:path extrusionOk="0" h="447" w="478">
                  <a:moveTo>
                    <a:pt x="180" y="0"/>
                  </a:moveTo>
                  <a:cubicBezTo>
                    <a:pt x="135" y="0"/>
                    <a:pt x="90" y="15"/>
                    <a:pt x="61" y="45"/>
                  </a:cubicBezTo>
                  <a:cubicBezTo>
                    <a:pt x="1" y="105"/>
                    <a:pt x="1" y="224"/>
                    <a:pt x="61" y="283"/>
                  </a:cubicBezTo>
                  <a:lnTo>
                    <a:pt x="180" y="402"/>
                  </a:lnTo>
                  <a:cubicBezTo>
                    <a:pt x="209" y="432"/>
                    <a:pt x="254" y="447"/>
                    <a:pt x="299" y="447"/>
                  </a:cubicBezTo>
                  <a:cubicBezTo>
                    <a:pt x="343" y="447"/>
                    <a:pt x="388" y="432"/>
                    <a:pt x="418" y="402"/>
                  </a:cubicBezTo>
                  <a:cubicBezTo>
                    <a:pt x="477" y="343"/>
                    <a:pt x="477" y="224"/>
                    <a:pt x="418" y="164"/>
                  </a:cubicBezTo>
                  <a:lnTo>
                    <a:pt x="299" y="45"/>
                  </a:lnTo>
                  <a:cubicBezTo>
                    <a:pt x="269" y="15"/>
                    <a:pt x="224" y="0"/>
                    <a:pt x="18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220" name="Google Shape;220;p37"/>
            <p:cNvSpPr/>
            <p:nvPr/>
          </p:nvSpPr>
          <p:spPr>
            <a:xfrm>
              <a:off x="6712176" y="1588005"/>
              <a:ext cx="16533" cy="14048"/>
            </a:xfrm>
            <a:custGeom>
              <a:rect b="b" l="l" r="r" t="t"/>
              <a:pathLst>
                <a:path extrusionOk="0" h="441" w="519">
                  <a:moveTo>
                    <a:pt x="179" y="1"/>
                  </a:moveTo>
                  <a:cubicBezTo>
                    <a:pt x="134" y="1"/>
                    <a:pt x="90" y="16"/>
                    <a:pt x="60" y="45"/>
                  </a:cubicBezTo>
                  <a:cubicBezTo>
                    <a:pt x="0" y="93"/>
                    <a:pt x="0" y="224"/>
                    <a:pt x="60" y="283"/>
                  </a:cubicBezTo>
                  <a:cubicBezTo>
                    <a:pt x="155" y="355"/>
                    <a:pt x="191" y="438"/>
                    <a:pt x="298" y="438"/>
                  </a:cubicBezTo>
                  <a:cubicBezTo>
                    <a:pt x="307" y="440"/>
                    <a:pt x="315" y="440"/>
                    <a:pt x="323" y="440"/>
                  </a:cubicBezTo>
                  <a:cubicBezTo>
                    <a:pt x="460" y="440"/>
                    <a:pt x="518" y="254"/>
                    <a:pt x="417" y="164"/>
                  </a:cubicBezTo>
                  <a:lnTo>
                    <a:pt x="298" y="45"/>
                  </a:lnTo>
                  <a:cubicBezTo>
                    <a:pt x="268" y="16"/>
                    <a:pt x="224" y="1"/>
                    <a:pt x="17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221" name="Google Shape;221;p37"/>
            <p:cNvSpPr/>
            <p:nvPr/>
          </p:nvSpPr>
          <p:spPr>
            <a:xfrm>
              <a:off x="6744796" y="1555003"/>
              <a:ext cx="16628" cy="14367"/>
            </a:xfrm>
            <a:custGeom>
              <a:rect b="b" l="l" r="r" t="t"/>
              <a:pathLst>
                <a:path extrusionOk="0" h="451" w="522">
                  <a:moveTo>
                    <a:pt x="179" y="1"/>
                  </a:moveTo>
                  <a:cubicBezTo>
                    <a:pt x="134" y="1"/>
                    <a:pt x="90" y="16"/>
                    <a:pt x="60" y="45"/>
                  </a:cubicBezTo>
                  <a:cubicBezTo>
                    <a:pt x="0" y="105"/>
                    <a:pt x="0" y="224"/>
                    <a:pt x="60" y="284"/>
                  </a:cubicBezTo>
                  <a:cubicBezTo>
                    <a:pt x="155" y="367"/>
                    <a:pt x="203" y="450"/>
                    <a:pt x="298" y="450"/>
                  </a:cubicBezTo>
                  <a:cubicBezTo>
                    <a:pt x="303" y="451"/>
                    <a:pt x="307" y="451"/>
                    <a:pt x="312" y="451"/>
                  </a:cubicBezTo>
                  <a:cubicBezTo>
                    <a:pt x="457" y="451"/>
                    <a:pt x="521" y="268"/>
                    <a:pt x="417" y="165"/>
                  </a:cubicBezTo>
                  <a:lnTo>
                    <a:pt x="298" y="45"/>
                  </a:lnTo>
                  <a:cubicBezTo>
                    <a:pt x="268" y="16"/>
                    <a:pt x="224" y="1"/>
                    <a:pt x="17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222" name="Google Shape;222;p37"/>
            <p:cNvSpPr/>
            <p:nvPr/>
          </p:nvSpPr>
          <p:spPr>
            <a:xfrm>
              <a:off x="6750115" y="1593707"/>
              <a:ext cx="15577" cy="13952"/>
            </a:xfrm>
            <a:custGeom>
              <a:rect b="b" l="l" r="r" t="t"/>
              <a:pathLst>
                <a:path extrusionOk="0" h="438" w="489">
                  <a:moveTo>
                    <a:pt x="179" y="0"/>
                  </a:moveTo>
                  <a:cubicBezTo>
                    <a:pt x="134" y="0"/>
                    <a:pt x="89" y="15"/>
                    <a:pt x="60" y="45"/>
                  </a:cubicBezTo>
                  <a:cubicBezTo>
                    <a:pt x="0" y="93"/>
                    <a:pt x="0" y="212"/>
                    <a:pt x="60" y="283"/>
                  </a:cubicBezTo>
                  <a:cubicBezTo>
                    <a:pt x="155" y="354"/>
                    <a:pt x="191" y="438"/>
                    <a:pt x="298" y="438"/>
                  </a:cubicBezTo>
                  <a:cubicBezTo>
                    <a:pt x="345" y="438"/>
                    <a:pt x="393" y="426"/>
                    <a:pt x="417" y="402"/>
                  </a:cubicBezTo>
                  <a:cubicBezTo>
                    <a:pt x="488" y="319"/>
                    <a:pt x="488" y="212"/>
                    <a:pt x="417" y="164"/>
                  </a:cubicBezTo>
                  <a:lnTo>
                    <a:pt x="298" y="45"/>
                  </a:lnTo>
                  <a:cubicBezTo>
                    <a:pt x="268" y="15"/>
                    <a:pt x="223" y="0"/>
                    <a:pt x="1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223" name="Google Shape;223;p37"/>
            <p:cNvSpPr/>
            <p:nvPr/>
          </p:nvSpPr>
          <p:spPr>
            <a:xfrm>
              <a:off x="6782353" y="1561852"/>
              <a:ext cx="16692" cy="14335"/>
            </a:xfrm>
            <a:custGeom>
              <a:rect b="b" l="l" r="r" t="t"/>
              <a:pathLst>
                <a:path extrusionOk="0" h="450" w="524">
                  <a:moveTo>
                    <a:pt x="179" y="0"/>
                  </a:moveTo>
                  <a:cubicBezTo>
                    <a:pt x="134" y="0"/>
                    <a:pt x="89" y="15"/>
                    <a:pt x="60" y="45"/>
                  </a:cubicBezTo>
                  <a:cubicBezTo>
                    <a:pt x="0" y="104"/>
                    <a:pt x="0" y="223"/>
                    <a:pt x="60" y="283"/>
                  </a:cubicBezTo>
                  <a:cubicBezTo>
                    <a:pt x="155" y="354"/>
                    <a:pt x="179" y="450"/>
                    <a:pt x="298" y="450"/>
                  </a:cubicBezTo>
                  <a:cubicBezTo>
                    <a:pt x="453" y="450"/>
                    <a:pt x="524" y="271"/>
                    <a:pt x="417" y="164"/>
                  </a:cubicBezTo>
                  <a:lnTo>
                    <a:pt x="298" y="45"/>
                  </a:lnTo>
                  <a:cubicBezTo>
                    <a:pt x="268" y="15"/>
                    <a:pt x="223" y="0"/>
                    <a:pt x="1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224" name="Google Shape;224;p37"/>
            <p:cNvSpPr/>
            <p:nvPr/>
          </p:nvSpPr>
          <p:spPr>
            <a:xfrm>
              <a:off x="6884735" y="1791686"/>
              <a:ext cx="15227" cy="14239"/>
            </a:xfrm>
            <a:custGeom>
              <a:rect b="b" l="l" r="r" t="t"/>
              <a:pathLst>
                <a:path extrusionOk="0" h="447" w="478">
                  <a:moveTo>
                    <a:pt x="179" y="0"/>
                  </a:moveTo>
                  <a:cubicBezTo>
                    <a:pt x="135" y="0"/>
                    <a:pt x="90" y="15"/>
                    <a:pt x="60" y="45"/>
                  </a:cubicBezTo>
                  <a:cubicBezTo>
                    <a:pt x="1" y="104"/>
                    <a:pt x="1" y="224"/>
                    <a:pt x="60" y="283"/>
                  </a:cubicBezTo>
                  <a:lnTo>
                    <a:pt x="179" y="402"/>
                  </a:lnTo>
                  <a:cubicBezTo>
                    <a:pt x="209" y="432"/>
                    <a:pt x="254" y="447"/>
                    <a:pt x="298" y="447"/>
                  </a:cubicBezTo>
                  <a:cubicBezTo>
                    <a:pt x="343" y="447"/>
                    <a:pt x="388" y="432"/>
                    <a:pt x="418" y="402"/>
                  </a:cubicBezTo>
                  <a:cubicBezTo>
                    <a:pt x="477" y="343"/>
                    <a:pt x="477" y="224"/>
                    <a:pt x="418" y="164"/>
                  </a:cubicBezTo>
                  <a:lnTo>
                    <a:pt x="298" y="45"/>
                  </a:lnTo>
                  <a:cubicBezTo>
                    <a:pt x="269" y="15"/>
                    <a:pt x="224" y="0"/>
                    <a:pt x="1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225" name="Google Shape;225;p37"/>
            <p:cNvSpPr/>
            <p:nvPr/>
          </p:nvSpPr>
          <p:spPr>
            <a:xfrm>
              <a:off x="6922292" y="1797738"/>
              <a:ext cx="15195" cy="14271"/>
            </a:xfrm>
            <a:custGeom>
              <a:rect b="b" l="l" r="r" t="t"/>
              <a:pathLst>
                <a:path extrusionOk="0" h="448" w="477">
                  <a:moveTo>
                    <a:pt x="179" y="1"/>
                  </a:moveTo>
                  <a:cubicBezTo>
                    <a:pt x="134" y="1"/>
                    <a:pt x="90" y="16"/>
                    <a:pt x="60" y="45"/>
                  </a:cubicBezTo>
                  <a:cubicBezTo>
                    <a:pt x="1" y="105"/>
                    <a:pt x="1" y="224"/>
                    <a:pt x="60" y="284"/>
                  </a:cubicBezTo>
                  <a:lnTo>
                    <a:pt x="179" y="403"/>
                  </a:lnTo>
                  <a:cubicBezTo>
                    <a:pt x="209" y="432"/>
                    <a:pt x="254" y="447"/>
                    <a:pt x="298" y="447"/>
                  </a:cubicBezTo>
                  <a:cubicBezTo>
                    <a:pt x="343" y="447"/>
                    <a:pt x="387" y="432"/>
                    <a:pt x="417" y="403"/>
                  </a:cubicBezTo>
                  <a:cubicBezTo>
                    <a:pt x="477" y="343"/>
                    <a:pt x="477" y="224"/>
                    <a:pt x="417" y="165"/>
                  </a:cubicBezTo>
                  <a:lnTo>
                    <a:pt x="298" y="45"/>
                  </a:lnTo>
                  <a:cubicBezTo>
                    <a:pt x="268" y="16"/>
                    <a:pt x="224" y="1"/>
                    <a:pt x="17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226" name="Google Shape;226;p37"/>
            <p:cNvSpPr/>
            <p:nvPr/>
          </p:nvSpPr>
          <p:spPr>
            <a:xfrm>
              <a:off x="6954911" y="1765118"/>
              <a:ext cx="15195" cy="14271"/>
            </a:xfrm>
            <a:custGeom>
              <a:rect b="b" l="l" r="r" t="t"/>
              <a:pathLst>
                <a:path extrusionOk="0" h="448" w="477">
                  <a:moveTo>
                    <a:pt x="179" y="1"/>
                  </a:moveTo>
                  <a:cubicBezTo>
                    <a:pt x="134" y="1"/>
                    <a:pt x="90" y="16"/>
                    <a:pt x="60" y="46"/>
                  </a:cubicBezTo>
                  <a:cubicBezTo>
                    <a:pt x="0" y="105"/>
                    <a:pt x="0" y="224"/>
                    <a:pt x="60" y="284"/>
                  </a:cubicBezTo>
                  <a:lnTo>
                    <a:pt x="179" y="403"/>
                  </a:lnTo>
                  <a:cubicBezTo>
                    <a:pt x="209" y="432"/>
                    <a:pt x="253" y="447"/>
                    <a:pt x="298" y="447"/>
                  </a:cubicBezTo>
                  <a:cubicBezTo>
                    <a:pt x="343" y="447"/>
                    <a:pt x="387" y="432"/>
                    <a:pt x="417" y="403"/>
                  </a:cubicBezTo>
                  <a:cubicBezTo>
                    <a:pt x="477" y="343"/>
                    <a:pt x="477" y="224"/>
                    <a:pt x="417" y="165"/>
                  </a:cubicBezTo>
                  <a:lnTo>
                    <a:pt x="298" y="46"/>
                  </a:lnTo>
                  <a:cubicBezTo>
                    <a:pt x="268" y="16"/>
                    <a:pt x="224" y="1"/>
                    <a:pt x="17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227" name="Google Shape;227;p37"/>
            <p:cNvSpPr/>
            <p:nvPr/>
          </p:nvSpPr>
          <p:spPr>
            <a:xfrm>
              <a:off x="6916590" y="1759831"/>
              <a:ext cx="16724" cy="14335"/>
            </a:xfrm>
            <a:custGeom>
              <a:rect b="b" l="l" r="r" t="t"/>
              <a:pathLst>
                <a:path extrusionOk="0" h="450" w="525">
                  <a:moveTo>
                    <a:pt x="180" y="0"/>
                  </a:moveTo>
                  <a:cubicBezTo>
                    <a:pt x="135" y="0"/>
                    <a:pt x="90" y="15"/>
                    <a:pt x="60" y="45"/>
                  </a:cubicBezTo>
                  <a:cubicBezTo>
                    <a:pt x="1" y="104"/>
                    <a:pt x="1" y="223"/>
                    <a:pt x="60" y="283"/>
                  </a:cubicBezTo>
                  <a:cubicBezTo>
                    <a:pt x="144" y="366"/>
                    <a:pt x="191" y="450"/>
                    <a:pt x="299" y="450"/>
                  </a:cubicBezTo>
                  <a:cubicBezTo>
                    <a:pt x="441" y="450"/>
                    <a:pt x="525" y="271"/>
                    <a:pt x="418" y="164"/>
                  </a:cubicBezTo>
                  <a:lnTo>
                    <a:pt x="299" y="45"/>
                  </a:lnTo>
                  <a:cubicBezTo>
                    <a:pt x="269" y="15"/>
                    <a:pt x="224" y="0"/>
                    <a:pt x="18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228" name="Google Shape;228;p37"/>
            <p:cNvSpPr/>
            <p:nvPr/>
          </p:nvSpPr>
          <p:spPr>
            <a:xfrm>
              <a:off x="6948477" y="1727593"/>
              <a:ext cx="16979" cy="14367"/>
            </a:xfrm>
            <a:custGeom>
              <a:rect b="b" l="l" r="r" t="t"/>
              <a:pathLst>
                <a:path extrusionOk="0" h="451" w="533">
                  <a:moveTo>
                    <a:pt x="179" y="0"/>
                  </a:moveTo>
                  <a:cubicBezTo>
                    <a:pt x="134" y="0"/>
                    <a:pt x="89" y="15"/>
                    <a:pt x="60" y="45"/>
                  </a:cubicBezTo>
                  <a:cubicBezTo>
                    <a:pt x="0" y="104"/>
                    <a:pt x="0" y="223"/>
                    <a:pt x="60" y="283"/>
                  </a:cubicBezTo>
                  <a:cubicBezTo>
                    <a:pt x="143" y="366"/>
                    <a:pt x="191" y="450"/>
                    <a:pt x="298" y="450"/>
                  </a:cubicBezTo>
                  <a:cubicBezTo>
                    <a:pt x="302" y="450"/>
                    <a:pt x="306" y="450"/>
                    <a:pt x="310" y="450"/>
                  </a:cubicBezTo>
                  <a:cubicBezTo>
                    <a:pt x="446" y="450"/>
                    <a:pt x="532" y="268"/>
                    <a:pt x="417" y="164"/>
                  </a:cubicBezTo>
                  <a:lnTo>
                    <a:pt x="298" y="45"/>
                  </a:lnTo>
                  <a:cubicBezTo>
                    <a:pt x="268" y="15"/>
                    <a:pt x="223" y="0"/>
                    <a:pt x="1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grpSp>
      <p:pic>
        <p:nvPicPr>
          <p:cNvPr id="229" name="Google Shape;229;p37"/>
          <p:cNvPicPr preferRelativeResize="0"/>
          <p:nvPr/>
        </p:nvPicPr>
        <p:blipFill>
          <a:blip r:embed="rId4">
            <a:alphaModFix/>
          </a:blip>
          <a:stretch>
            <a:fillRect/>
          </a:stretch>
        </p:blipFill>
        <p:spPr>
          <a:xfrm>
            <a:off x="7508575" y="3697575"/>
            <a:ext cx="1288100" cy="12881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40" name="Shape 740"/>
        <p:cNvGrpSpPr/>
        <p:nvPr/>
      </p:nvGrpSpPr>
      <p:grpSpPr>
        <a:xfrm>
          <a:off x="0" y="0"/>
          <a:ext cx="0" cy="0"/>
          <a:chOff x="0" y="0"/>
          <a:chExt cx="0" cy="0"/>
        </a:xfrm>
      </p:grpSpPr>
      <p:pic>
        <p:nvPicPr>
          <p:cNvPr id="741" name="Google Shape;741;p73"/>
          <p:cNvPicPr preferRelativeResize="0"/>
          <p:nvPr/>
        </p:nvPicPr>
        <p:blipFill rotWithShape="1">
          <a:blip r:embed="rId3">
            <a:alphaModFix/>
          </a:blip>
          <a:srcRect b="18215" l="3174" r="2056" t="16283"/>
          <a:stretch/>
        </p:blipFill>
        <p:spPr>
          <a:xfrm rot="647233">
            <a:off x="5780142" y="-30070"/>
            <a:ext cx="4748444" cy="1736642"/>
          </a:xfrm>
          <a:prstGeom prst="rect">
            <a:avLst/>
          </a:prstGeom>
          <a:noFill/>
          <a:ln>
            <a:noFill/>
          </a:ln>
        </p:spPr>
      </p:pic>
      <p:sp>
        <p:nvSpPr>
          <p:cNvPr id="742" name="Google Shape;742;p73"/>
          <p:cNvSpPr txBox="1"/>
          <p:nvPr>
            <p:ph type="title"/>
          </p:nvPr>
        </p:nvSpPr>
        <p:spPr>
          <a:xfrm>
            <a:off x="-381012" y="24275"/>
            <a:ext cx="7148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Time Series Decomposition of Aircraft Accidents</a:t>
            </a:r>
            <a:endParaRPr/>
          </a:p>
        </p:txBody>
      </p:sp>
      <p:pic>
        <p:nvPicPr>
          <p:cNvPr id="743" name="Google Shape;743;p73"/>
          <p:cNvPicPr preferRelativeResize="0"/>
          <p:nvPr/>
        </p:nvPicPr>
        <p:blipFill>
          <a:blip r:embed="rId4">
            <a:alphaModFix/>
          </a:blip>
          <a:stretch>
            <a:fillRect/>
          </a:stretch>
        </p:blipFill>
        <p:spPr>
          <a:xfrm>
            <a:off x="152400" y="1378450"/>
            <a:ext cx="8213575" cy="36126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pic>
        <p:nvPicPr>
          <p:cNvPr id="748" name="Google Shape;748;p74"/>
          <p:cNvPicPr preferRelativeResize="0"/>
          <p:nvPr/>
        </p:nvPicPr>
        <p:blipFill rotWithShape="1">
          <a:blip r:embed="rId3">
            <a:alphaModFix/>
          </a:blip>
          <a:srcRect b="18215" l="3174" r="2056" t="16283"/>
          <a:stretch/>
        </p:blipFill>
        <p:spPr>
          <a:xfrm rot="647233">
            <a:off x="5461467" y="98005"/>
            <a:ext cx="4748444" cy="1736642"/>
          </a:xfrm>
          <a:prstGeom prst="rect">
            <a:avLst/>
          </a:prstGeom>
          <a:noFill/>
          <a:ln>
            <a:noFill/>
          </a:ln>
        </p:spPr>
      </p:pic>
      <p:sp>
        <p:nvSpPr>
          <p:cNvPr id="749" name="Google Shape;749;p74"/>
          <p:cNvSpPr txBox="1"/>
          <p:nvPr>
            <p:ph type="title"/>
          </p:nvPr>
        </p:nvSpPr>
        <p:spPr>
          <a:xfrm>
            <a:off x="713100" y="26870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 Series Decomposition of Fatal Injuries</a:t>
            </a:r>
            <a:endParaRPr/>
          </a:p>
        </p:txBody>
      </p:sp>
      <p:pic>
        <p:nvPicPr>
          <p:cNvPr id="750" name="Google Shape;750;p74"/>
          <p:cNvPicPr preferRelativeResize="0"/>
          <p:nvPr/>
        </p:nvPicPr>
        <p:blipFill>
          <a:blip r:embed="rId4">
            <a:alphaModFix/>
          </a:blip>
          <a:stretch>
            <a:fillRect/>
          </a:stretch>
        </p:blipFill>
        <p:spPr>
          <a:xfrm>
            <a:off x="819388" y="1410428"/>
            <a:ext cx="7505225" cy="33207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75"/>
          <p:cNvSpPr txBox="1"/>
          <p:nvPr>
            <p:ph type="title"/>
          </p:nvPr>
        </p:nvSpPr>
        <p:spPr>
          <a:xfrm>
            <a:off x="713100" y="890222"/>
            <a:ext cx="6453000" cy="129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ARIMA</a:t>
            </a:r>
            <a:endParaRPr/>
          </a:p>
        </p:txBody>
      </p:sp>
      <p:sp>
        <p:nvSpPr>
          <p:cNvPr id="756" name="Google Shape;756;p75"/>
          <p:cNvSpPr txBox="1"/>
          <p:nvPr>
            <p:ph idx="1" type="subTitle"/>
          </p:nvPr>
        </p:nvSpPr>
        <p:spPr>
          <a:xfrm>
            <a:off x="713100" y="2252252"/>
            <a:ext cx="4485000" cy="147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Autoregressive Integrated Moving Average</a:t>
            </a:r>
            <a:endParaRPr/>
          </a:p>
          <a:p>
            <a:pPr indent="-342900" lvl="0" marL="457200" rtl="0" algn="l">
              <a:spcBef>
                <a:spcPts val="0"/>
              </a:spcBef>
              <a:spcAft>
                <a:spcPts val="0"/>
              </a:spcAft>
              <a:buSzPts val="1800"/>
              <a:buChar char="-"/>
            </a:pPr>
            <a:r>
              <a:rPr lang="en"/>
              <a:t>Used for time series forecasting</a:t>
            </a:r>
            <a:endParaRPr/>
          </a:p>
          <a:p>
            <a:pPr indent="-342900" lvl="0" marL="457200" rtl="0" algn="l">
              <a:spcBef>
                <a:spcPts val="0"/>
              </a:spcBef>
              <a:spcAft>
                <a:spcPts val="0"/>
              </a:spcAft>
              <a:buSzPts val="1800"/>
              <a:buChar char="-"/>
            </a:pPr>
            <a:r>
              <a:rPr lang="en"/>
              <a:t>A</a:t>
            </a:r>
            <a:r>
              <a:rPr lang="en"/>
              <a:t>RIMA models are denoted with the notation ARIMA(p, d, q)</a:t>
            </a:r>
            <a:endParaRPr/>
          </a:p>
        </p:txBody>
      </p:sp>
      <p:pic>
        <p:nvPicPr>
          <p:cNvPr id="757" name="Google Shape;757;p75"/>
          <p:cNvPicPr preferRelativeResize="0"/>
          <p:nvPr/>
        </p:nvPicPr>
        <p:blipFill rotWithShape="1">
          <a:blip r:embed="rId3">
            <a:alphaModFix/>
          </a:blip>
          <a:srcRect b="0" l="0" r="0" t="0"/>
          <a:stretch/>
        </p:blipFill>
        <p:spPr>
          <a:xfrm rot="-601461">
            <a:off x="2899773" y="2976391"/>
            <a:ext cx="5845855" cy="157766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61" name="Shape 761"/>
        <p:cNvGrpSpPr/>
        <p:nvPr/>
      </p:nvGrpSpPr>
      <p:grpSpPr>
        <a:xfrm>
          <a:off x="0" y="0"/>
          <a:ext cx="0" cy="0"/>
          <a:chOff x="0" y="0"/>
          <a:chExt cx="0" cy="0"/>
        </a:xfrm>
      </p:grpSpPr>
      <p:sp>
        <p:nvSpPr>
          <p:cNvPr id="762" name="Google Shape;762;p76"/>
          <p:cNvSpPr txBox="1"/>
          <p:nvPr>
            <p:ph type="title"/>
          </p:nvPr>
        </p:nvSpPr>
        <p:spPr>
          <a:xfrm>
            <a:off x="407025" y="371375"/>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Fitting the ARIMA Model for Number of Accidents</a:t>
            </a:r>
            <a:endParaRPr/>
          </a:p>
        </p:txBody>
      </p:sp>
      <p:pic>
        <p:nvPicPr>
          <p:cNvPr id="763" name="Google Shape;763;p76"/>
          <p:cNvPicPr preferRelativeResize="0"/>
          <p:nvPr/>
        </p:nvPicPr>
        <p:blipFill>
          <a:blip r:embed="rId3">
            <a:alphaModFix/>
          </a:blip>
          <a:stretch>
            <a:fillRect/>
          </a:stretch>
        </p:blipFill>
        <p:spPr>
          <a:xfrm>
            <a:off x="758413" y="2124650"/>
            <a:ext cx="7627174" cy="1877000"/>
          </a:xfrm>
          <a:prstGeom prst="rect">
            <a:avLst/>
          </a:prstGeom>
          <a:noFill/>
          <a:ln>
            <a:noFill/>
          </a:ln>
        </p:spPr>
      </p:pic>
      <p:sp>
        <p:nvSpPr>
          <p:cNvPr id="764" name="Google Shape;764;p76"/>
          <p:cNvSpPr txBox="1"/>
          <p:nvPr/>
        </p:nvSpPr>
        <p:spPr>
          <a:xfrm>
            <a:off x="743025" y="1573650"/>
            <a:ext cx="70458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Source Sans Pro"/>
                <a:ea typeface="Source Sans Pro"/>
                <a:cs typeface="Source Sans Pro"/>
                <a:sym typeface="Source Sans Pro"/>
              </a:rPr>
              <a:t>Summary of ARIMA model </a:t>
            </a:r>
            <a:r>
              <a:rPr lang="en">
                <a:solidFill>
                  <a:schemeClr val="dk1"/>
                </a:solidFill>
                <a:latin typeface="Source Sans Pro"/>
                <a:ea typeface="Source Sans Pro"/>
                <a:cs typeface="Source Sans Pro"/>
                <a:sym typeface="Source Sans Pro"/>
              </a:rPr>
              <a:t>chosen based on lowest Akaike's Information Criterion (AIC)</a:t>
            </a:r>
            <a:endParaRPr>
              <a:solidFill>
                <a:schemeClr val="dk1"/>
              </a:solidFill>
              <a:latin typeface="Source Sans Pro"/>
              <a:ea typeface="Source Sans Pro"/>
              <a:cs typeface="Source Sans Pro"/>
              <a:sym typeface="Source Sans Pr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68" name="Shape 768"/>
        <p:cNvGrpSpPr/>
        <p:nvPr/>
      </p:nvGrpSpPr>
      <p:grpSpPr>
        <a:xfrm>
          <a:off x="0" y="0"/>
          <a:ext cx="0" cy="0"/>
          <a:chOff x="0" y="0"/>
          <a:chExt cx="0" cy="0"/>
        </a:xfrm>
      </p:grpSpPr>
      <p:sp>
        <p:nvSpPr>
          <p:cNvPr id="769" name="Google Shape;769;p77"/>
          <p:cNvSpPr txBox="1"/>
          <p:nvPr>
            <p:ph type="title"/>
          </p:nvPr>
        </p:nvSpPr>
        <p:spPr>
          <a:xfrm>
            <a:off x="407025" y="371375"/>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Fitting the ARIMA Model for Number of Accidents</a:t>
            </a:r>
            <a:endParaRPr/>
          </a:p>
        </p:txBody>
      </p:sp>
      <p:sp>
        <p:nvSpPr>
          <p:cNvPr id="770" name="Google Shape;770;p77"/>
          <p:cNvSpPr txBox="1"/>
          <p:nvPr/>
        </p:nvSpPr>
        <p:spPr>
          <a:xfrm>
            <a:off x="3252000" y="1353675"/>
            <a:ext cx="2640000" cy="36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Source Sans Pro"/>
                <a:ea typeface="Source Sans Pro"/>
                <a:cs typeface="Source Sans Pro"/>
                <a:sym typeface="Source Sans Pro"/>
              </a:rPr>
              <a:t>Diagnostics for the ARIMA Model</a:t>
            </a:r>
            <a:endParaRPr>
              <a:solidFill>
                <a:schemeClr val="dk1"/>
              </a:solidFill>
              <a:latin typeface="Source Sans Pro"/>
              <a:ea typeface="Source Sans Pro"/>
              <a:cs typeface="Source Sans Pro"/>
              <a:sym typeface="Source Sans Pro"/>
            </a:endParaRPr>
          </a:p>
        </p:txBody>
      </p:sp>
      <p:pic>
        <p:nvPicPr>
          <p:cNvPr id="771" name="Google Shape;771;p77"/>
          <p:cNvPicPr preferRelativeResize="0"/>
          <p:nvPr/>
        </p:nvPicPr>
        <p:blipFill>
          <a:blip r:embed="rId3">
            <a:alphaModFix/>
          </a:blip>
          <a:stretch>
            <a:fillRect/>
          </a:stretch>
        </p:blipFill>
        <p:spPr>
          <a:xfrm>
            <a:off x="1973300" y="1806900"/>
            <a:ext cx="5197400" cy="323205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75" name="Shape 775"/>
        <p:cNvGrpSpPr/>
        <p:nvPr/>
      </p:nvGrpSpPr>
      <p:grpSpPr>
        <a:xfrm>
          <a:off x="0" y="0"/>
          <a:ext cx="0" cy="0"/>
          <a:chOff x="0" y="0"/>
          <a:chExt cx="0" cy="0"/>
        </a:xfrm>
      </p:grpSpPr>
      <p:sp>
        <p:nvSpPr>
          <p:cNvPr id="776" name="Google Shape;776;p78"/>
          <p:cNvSpPr txBox="1"/>
          <p:nvPr>
            <p:ph type="title"/>
          </p:nvPr>
        </p:nvSpPr>
        <p:spPr>
          <a:xfrm>
            <a:off x="238050" y="114525"/>
            <a:ext cx="4688700" cy="96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Validating Forecasts of Number of Accidents</a:t>
            </a:r>
            <a:endParaRPr/>
          </a:p>
        </p:txBody>
      </p:sp>
      <p:pic>
        <p:nvPicPr>
          <p:cNvPr id="777" name="Google Shape;777;p78"/>
          <p:cNvPicPr preferRelativeResize="0"/>
          <p:nvPr/>
        </p:nvPicPr>
        <p:blipFill>
          <a:blip r:embed="rId3">
            <a:alphaModFix/>
          </a:blip>
          <a:stretch>
            <a:fillRect/>
          </a:stretch>
        </p:blipFill>
        <p:spPr>
          <a:xfrm>
            <a:off x="552438" y="1297888"/>
            <a:ext cx="7572375" cy="3705225"/>
          </a:xfrm>
          <a:prstGeom prst="rect">
            <a:avLst/>
          </a:prstGeom>
          <a:noFill/>
          <a:ln>
            <a:noFill/>
          </a:ln>
        </p:spPr>
      </p:pic>
      <p:sp>
        <p:nvSpPr>
          <p:cNvPr id="778" name="Google Shape;778;p78"/>
          <p:cNvSpPr txBox="1"/>
          <p:nvPr/>
        </p:nvSpPr>
        <p:spPr>
          <a:xfrm>
            <a:off x="4793000" y="270273"/>
            <a:ext cx="3449700" cy="9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Source Sans Pro"/>
                <a:ea typeface="Source Sans Pro"/>
                <a:cs typeface="Source Sans Pro"/>
                <a:sym typeface="Source Sans Pro"/>
              </a:rPr>
              <a:t>To help us understand the accuracy of our forecasts, we compare predicted number of accidents to real number of accidents of the time series</a:t>
            </a:r>
            <a:endParaRPr>
              <a:solidFill>
                <a:schemeClr val="dk1"/>
              </a:solidFill>
              <a:latin typeface="Source Sans Pro"/>
              <a:ea typeface="Source Sans Pro"/>
              <a:cs typeface="Source Sans Pro"/>
              <a:sym typeface="Source Sans Pr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82" name="Shape 782"/>
        <p:cNvGrpSpPr/>
        <p:nvPr/>
      </p:nvGrpSpPr>
      <p:grpSpPr>
        <a:xfrm>
          <a:off x="0" y="0"/>
          <a:ext cx="0" cy="0"/>
          <a:chOff x="0" y="0"/>
          <a:chExt cx="0" cy="0"/>
        </a:xfrm>
      </p:grpSpPr>
      <p:sp>
        <p:nvSpPr>
          <p:cNvPr id="783" name="Google Shape;783;p79"/>
          <p:cNvSpPr txBox="1"/>
          <p:nvPr>
            <p:ph type="title"/>
          </p:nvPr>
        </p:nvSpPr>
        <p:spPr>
          <a:xfrm>
            <a:off x="407025" y="371375"/>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Producing and visualizing forecasts</a:t>
            </a:r>
            <a:endParaRPr/>
          </a:p>
          <a:p>
            <a:pPr indent="0" lvl="0" marL="0" rtl="0" algn="l">
              <a:spcBef>
                <a:spcPts val="0"/>
              </a:spcBef>
              <a:spcAft>
                <a:spcPts val="0"/>
              </a:spcAft>
              <a:buNone/>
            </a:pPr>
            <a:r>
              <a:t/>
            </a:r>
            <a:endParaRPr/>
          </a:p>
        </p:txBody>
      </p:sp>
      <p:pic>
        <p:nvPicPr>
          <p:cNvPr id="784" name="Google Shape;784;p79"/>
          <p:cNvPicPr preferRelativeResize="0"/>
          <p:nvPr/>
        </p:nvPicPr>
        <p:blipFill>
          <a:blip r:embed="rId3">
            <a:alphaModFix/>
          </a:blip>
          <a:stretch>
            <a:fillRect/>
          </a:stretch>
        </p:blipFill>
        <p:spPr>
          <a:xfrm>
            <a:off x="565175" y="1059525"/>
            <a:ext cx="8013633" cy="38946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80"/>
          <p:cNvSpPr txBox="1"/>
          <p:nvPr>
            <p:ph type="title"/>
          </p:nvPr>
        </p:nvSpPr>
        <p:spPr>
          <a:xfrm>
            <a:off x="407025" y="371375"/>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Fitting the ARIMA Model for Number of Fatal Injuries</a:t>
            </a:r>
            <a:endParaRPr/>
          </a:p>
        </p:txBody>
      </p:sp>
      <p:sp>
        <p:nvSpPr>
          <p:cNvPr id="790" name="Google Shape;790;p80"/>
          <p:cNvSpPr txBox="1"/>
          <p:nvPr/>
        </p:nvSpPr>
        <p:spPr>
          <a:xfrm>
            <a:off x="743025" y="1458400"/>
            <a:ext cx="70458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Source Sans Pro"/>
                <a:ea typeface="Source Sans Pro"/>
                <a:cs typeface="Source Sans Pro"/>
                <a:sym typeface="Source Sans Pro"/>
              </a:rPr>
              <a:t>Summary of ARIMA model chosen based on lowest Akaike's Information Criterion (AIC)</a:t>
            </a:r>
            <a:endParaRPr>
              <a:solidFill>
                <a:schemeClr val="dk1"/>
              </a:solidFill>
              <a:latin typeface="Source Sans Pro"/>
              <a:ea typeface="Source Sans Pro"/>
              <a:cs typeface="Source Sans Pro"/>
              <a:sym typeface="Source Sans Pro"/>
            </a:endParaRPr>
          </a:p>
        </p:txBody>
      </p:sp>
      <p:pic>
        <p:nvPicPr>
          <p:cNvPr id="791" name="Google Shape;791;p80"/>
          <p:cNvPicPr preferRelativeResize="0"/>
          <p:nvPr/>
        </p:nvPicPr>
        <p:blipFill>
          <a:blip r:embed="rId3">
            <a:alphaModFix/>
          </a:blip>
          <a:stretch>
            <a:fillRect/>
          </a:stretch>
        </p:blipFill>
        <p:spPr>
          <a:xfrm>
            <a:off x="202063" y="2090350"/>
            <a:ext cx="8739875" cy="21313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81"/>
          <p:cNvSpPr txBox="1"/>
          <p:nvPr>
            <p:ph type="title"/>
          </p:nvPr>
        </p:nvSpPr>
        <p:spPr>
          <a:xfrm>
            <a:off x="407025" y="371375"/>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Fitting the ARIMA Model  for Number of Fatal Injuries</a:t>
            </a:r>
            <a:endParaRPr/>
          </a:p>
        </p:txBody>
      </p:sp>
      <p:sp>
        <p:nvSpPr>
          <p:cNvPr id="797" name="Google Shape;797;p81"/>
          <p:cNvSpPr txBox="1"/>
          <p:nvPr/>
        </p:nvSpPr>
        <p:spPr>
          <a:xfrm>
            <a:off x="2815575" y="1468900"/>
            <a:ext cx="2900700" cy="36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Source Sans Pro"/>
                <a:ea typeface="Source Sans Pro"/>
                <a:cs typeface="Source Sans Pro"/>
                <a:sym typeface="Source Sans Pro"/>
              </a:rPr>
              <a:t>Diagnostics for the ARIMA Model</a:t>
            </a:r>
            <a:endParaRPr>
              <a:solidFill>
                <a:schemeClr val="dk1"/>
              </a:solidFill>
              <a:latin typeface="Source Sans Pro"/>
              <a:ea typeface="Source Sans Pro"/>
              <a:cs typeface="Source Sans Pro"/>
              <a:sym typeface="Source Sans Pro"/>
            </a:endParaRPr>
          </a:p>
        </p:txBody>
      </p:sp>
      <p:pic>
        <p:nvPicPr>
          <p:cNvPr id="798" name="Google Shape;798;p81"/>
          <p:cNvPicPr preferRelativeResize="0"/>
          <p:nvPr/>
        </p:nvPicPr>
        <p:blipFill>
          <a:blip r:embed="rId3">
            <a:alphaModFix/>
          </a:blip>
          <a:stretch>
            <a:fillRect/>
          </a:stretch>
        </p:blipFill>
        <p:spPr>
          <a:xfrm>
            <a:off x="2090912" y="1780775"/>
            <a:ext cx="4350025" cy="316364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82"/>
          <p:cNvSpPr txBox="1"/>
          <p:nvPr>
            <p:ph type="title"/>
          </p:nvPr>
        </p:nvSpPr>
        <p:spPr>
          <a:xfrm>
            <a:off x="238050" y="114525"/>
            <a:ext cx="6131100" cy="96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Validating Forecasts of </a:t>
            </a:r>
            <a:r>
              <a:rPr lang="en"/>
              <a:t> Number of Fatal Injuries</a:t>
            </a:r>
            <a:endParaRPr/>
          </a:p>
        </p:txBody>
      </p:sp>
      <p:pic>
        <p:nvPicPr>
          <p:cNvPr id="804" name="Google Shape;804;p82"/>
          <p:cNvPicPr preferRelativeResize="0"/>
          <p:nvPr/>
        </p:nvPicPr>
        <p:blipFill>
          <a:blip r:embed="rId3">
            <a:alphaModFix/>
          </a:blip>
          <a:stretch>
            <a:fillRect/>
          </a:stretch>
        </p:blipFill>
        <p:spPr>
          <a:xfrm>
            <a:off x="737000" y="1208675"/>
            <a:ext cx="7670003" cy="3761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38"/>
          <p:cNvPicPr preferRelativeResize="0"/>
          <p:nvPr/>
        </p:nvPicPr>
        <p:blipFill>
          <a:blip r:embed="rId3">
            <a:alphaModFix/>
          </a:blip>
          <a:stretch>
            <a:fillRect/>
          </a:stretch>
        </p:blipFill>
        <p:spPr>
          <a:xfrm rot="928593">
            <a:off x="-82307" y="1113832"/>
            <a:ext cx="6719213" cy="2588734"/>
          </a:xfrm>
          <a:prstGeom prst="rect">
            <a:avLst/>
          </a:prstGeom>
          <a:noFill/>
          <a:ln>
            <a:noFill/>
          </a:ln>
        </p:spPr>
      </p:pic>
      <p:sp>
        <p:nvSpPr>
          <p:cNvPr id="235" name="Google Shape;235;p38"/>
          <p:cNvSpPr txBox="1"/>
          <p:nvPr>
            <p:ph type="title"/>
          </p:nvPr>
        </p:nvSpPr>
        <p:spPr>
          <a:xfrm>
            <a:off x="5039563" y="2377803"/>
            <a:ext cx="3389700" cy="387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—Kheirallah Samaha</a:t>
            </a:r>
            <a:endParaRPr/>
          </a:p>
        </p:txBody>
      </p:sp>
      <p:sp>
        <p:nvSpPr>
          <p:cNvPr id="236" name="Google Shape;236;p38"/>
          <p:cNvSpPr txBox="1"/>
          <p:nvPr>
            <p:ph idx="1" type="subTitle"/>
          </p:nvPr>
        </p:nvSpPr>
        <p:spPr>
          <a:xfrm>
            <a:off x="4071475" y="828302"/>
            <a:ext cx="4357800" cy="16623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None/>
            </a:pPr>
            <a:r>
              <a:rPr lang="en"/>
              <a:t>Data Used: Aviation Accident Database &amp; Synopses </a:t>
            </a:r>
            <a:endParaRPr/>
          </a:p>
          <a:p>
            <a:pPr indent="0" lvl="0" marL="0" rtl="0" algn="r">
              <a:spcBef>
                <a:spcPts val="0"/>
              </a:spcBef>
              <a:spcAft>
                <a:spcPts val="0"/>
              </a:spcAft>
              <a:buNone/>
            </a:pPr>
            <a:r>
              <a:rPr lang="en"/>
              <a:t>(up to Feb 2021)</a:t>
            </a:r>
            <a:endParaRPr/>
          </a:p>
          <a:p>
            <a:pPr indent="0" lvl="0" marL="0" rtl="0" algn="r">
              <a:spcBef>
                <a:spcPts val="0"/>
              </a:spcBef>
              <a:spcAft>
                <a:spcPts val="0"/>
              </a:spcAft>
              <a:buNone/>
            </a:pPr>
            <a:r>
              <a:rPr lang="en"/>
              <a:t> </a:t>
            </a:r>
            <a:endParaRPr/>
          </a:p>
        </p:txBody>
      </p:sp>
      <p:sp>
        <p:nvSpPr>
          <p:cNvPr id="237" name="Google Shape;237;p38"/>
          <p:cNvSpPr txBox="1"/>
          <p:nvPr/>
        </p:nvSpPr>
        <p:spPr>
          <a:xfrm>
            <a:off x="6089700" y="3819900"/>
            <a:ext cx="30543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666666"/>
                </a:solidFill>
                <a:latin typeface="Source Sans Pro"/>
                <a:ea typeface="Source Sans Pro"/>
                <a:cs typeface="Source Sans Pro"/>
                <a:sym typeface="Source Sans Pro"/>
              </a:rPr>
              <a:t>Source: </a:t>
            </a:r>
            <a:r>
              <a:rPr lang="en" sz="1000" u="sng">
                <a:solidFill>
                  <a:srgbClr val="157DD9"/>
                </a:solidFill>
                <a:latin typeface="Source Sans Pro"/>
                <a:ea typeface="Source Sans Pro"/>
                <a:cs typeface="Source Sans Pro"/>
                <a:sym typeface="Source Sans Pro"/>
                <a:hlinkClick r:id="rId4">
                  <a:extLst>
                    <a:ext uri="{A12FA001-AC4F-418D-AE19-62706E023703}">
                      <ahyp:hlinkClr val="tx"/>
                    </a:ext>
                  </a:extLst>
                </a:hlinkClick>
              </a:rPr>
              <a:t>https://www.kaggle.com/datasets/khsamaha/aviation-accident-database-synopses</a:t>
            </a:r>
            <a:r>
              <a:rPr lang="en" sz="1000">
                <a:solidFill>
                  <a:srgbClr val="157DD9"/>
                </a:solidFill>
                <a:latin typeface="Source Sans Pro"/>
                <a:ea typeface="Source Sans Pro"/>
                <a:cs typeface="Source Sans Pro"/>
                <a:sym typeface="Source Sans Pro"/>
              </a:rPr>
              <a:t> </a:t>
            </a:r>
            <a:endParaRPr sz="1000">
              <a:solidFill>
                <a:srgbClr val="157DD9"/>
              </a:solidFill>
              <a:latin typeface="Source Sans Pro"/>
              <a:ea typeface="Source Sans Pro"/>
              <a:cs typeface="Source Sans Pro"/>
              <a:sym typeface="Source Sans Pro"/>
            </a:endParaRPr>
          </a:p>
          <a:p>
            <a:pPr indent="0" lvl="0" marL="0" rtl="0" algn="l">
              <a:spcBef>
                <a:spcPts val="0"/>
              </a:spcBef>
              <a:spcAft>
                <a:spcPts val="0"/>
              </a:spcAft>
              <a:buNone/>
            </a:pPr>
            <a:r>
              <a:t/>
            </a:r>
            <a:endParaRPr sz="1000">
              <a:solidFill>
                <a:srgbClr val="9E9E9E"/>
              </a:solidFill>
              <a:latin typeface="Source Sans Pro"/>
              <a:ea typeface="Source Sans Pro"/>
              <a:cs typeface="Source Sans Pro"/>
              <a:sym typeface="Source Sans Pro"/>
            </a:endParaRPr>
          </a:p>
          <a:p>
            <a:pPr indent="0" lvl="0" marL="0" rtl="0" algn="l">
              <a:spcBef>
                <a:spcPts val="0"/>
              </a:spcBef>
              <a:spcAft>
                <a:spcPts val="0"/>
              </a:spcAft>
              <a:buNone/>
            </a:pPr>
            <a:r>
              <a:rPr b="1" lang="en" sz="1000">
                <a:solidFill>
                  <a:srgbClr val="666666"/>
                </a:solidFill>
                <a:latin typeface="Source Sans Pro"/>
                <a:ea typeface="Source Sans Pro"/>
                <a:cs typeface="Source Sans Pro"/>
                <a:sym typeface="Source Sans Pro"/>
              </a:rPr>
              <a:t>Description of data: </a:t>
            </a:r>
            <a:r>
              <a:rPr lang="en" sz="1000" u="sng">
                <a:solidFill>
                  <a:srgbClr val="157DD9"/>
                </a:solidFill>
                <a:latin typeface="Source Sans Pro"/>
                <a:ea typeface="Source Sans Pro"/>
                <a:cs typeface="Source Sans Pro"/>
                <a:sym typeface="Source Sans Pro"/>
                <a:hlinkClick r:id="rId5">
                  <a:extLst>
                    <a:ext uri="{A12FA001-AC4F-418D-AE19-62706E023703}">
                      <ahyp:hlinkClr val="tx"/>
                    </a:ext>
                  </a:extLst>
                </a:hlinkClick>
              </a:rPr>
              <a:t>https://www.ntsb.gov/_layouts/15/ntsb.aviation/AviationDownloadDataDictionary.aspx</a:t>
            </a:r>
            <a:endParaRPr sz="1000">
              <a:solidFill>
                <a:srgbClr val="157DD9"/>
              </a:solidFill>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pic>
        <p:nvPicPr>
          <p:cNvPr id="238" name="Google Shape;238;p38"/>
          <p:cNvPicPr preferRelativeResize="0"/>
          <p:nvPr/>
        </p:nvPicPr>
        <p:blipFill>
          <a:blip r:embed="rId6">
            <a:alphaModFix/>
          </a:blip>
          <a:stretch>
            <a:fillRect/>
          </a:stretch>
        </p:blipFill>
        <p:spPr>
          <a:xfrm>
            <a:off x="7411450" y="2798062"/>
            <a:ext cx="952500" cy="7143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83"/>
          <p:cNvSpPr txBox="1"/>
          <p:nvPr>
            <p:ph type="title"/>
          </p:nvPr>
        </p:nvSpPr>
        <p:spPr>
          <a:xfrm>
            <a:off x="386750" y="12130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Producing and visualizing forecast of Fatal  Injuries</a:t>
            </a:r>
            <a:endParaRPr sz="3000"/>
          </a:p>
          <a:p>
            <a:pPr indent="0" lvl="0" marL="0" rtl="0" algn="l">
              <a:spcBef>
                <a:spcPts val="0"/>
              </a:spcBef>
              <a:spcAft>
                <a:spcPts val="0"/>
              </a:spcAft>
              <a:buNone/>
            </a:pPr>
            <a:r>
              <a:t/>
            </a:r>
            <a:endParaRPr sz="3000"/>
          </a:p>
        </p:txBody>
      </p:sp>
      <p:pic>
        <p:nvPicPr>
          <p:cNvPr id="810" name="Google Shape;810;p83"/>
          <p:cNvPicPr preferRelativeResize="0"/>
          <p:nvPr/>
        </p:nvPicPr>
        <p:blipFill>
          <a:blip r:embed="rId3">
            <a:alphaModFix/>
          </a:blip>
          <a:stretch>
            <a:fillRect/>
          </a:stretch>
        </p:blipFill>
        <p:spPr>
          <a:xfrm>
            <a:off x="636649" y="1196925"/>
            <a:ext cx="7870700" cy="38360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84"/>
          <p:cNvSpPr txBox="1"/>
          <p:nvPr>
            <p:ph type="title"/>
          </p:nvPr>
        </p:nvSpPr>
        <p:spPr>
          <a:xfrm>
            <a:off x="713100" y="3732688"/>
            <a:ext cx="5966100" cy="81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Intelligent Decision Outcome </a:t>
            </a:r>
            <a:endParaRPr/>
          </a:p>
        </p:txBody>
      </p:sp>
      <p:sp>
        <p:nvSpPr>
          <p:cNvPr id="816" name="Google Shape;816;p84"/>
          <p:cNvSpPr txBox="1"/>
          <p:nvPr>
            <p:ph idx="2" type="title"/>
          </p:nvPr>
        </p:nvSpPr>
        <p:spPr>
          <a:xfrm>
            <a:off x="713100" y="2534189"/>
            <a:ext cx="1373100" cy="74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pic>
        <p:nvPicPr>
          <p:cNvPr id="817" name="Google Shape;817;p84"/>
          <p:cNvPicPr preferRelativeResize="0"/>
          <p:nvPr/>
        </p:nvPicPr>
        <p:blipFill rotWithShape="1">
          <a:blip r:embed="rId3">
            <a:alphaModFix/>
          </a:blip>
          <a:srcRect b="0" l="0" r="0" t="0"/>
          <a:stretch/>
        </p:blipFill>
        <p:spPr>
          <a:xfrm rot="275821">
            <a:off x="3005915" y="809738"/>
            <a:ext cx="6100942" cy="1988325"/>
          </a:xfrm>
          <a:prstGeom prst="rect">
            <a:avLst/>
          </a:prstGeom>
          <a:noFill/>
          <a:ln>
            <a:noFill/>
          </a:ln>
        </p:spPr>
      </p:pic>
      <p:pic>
        <p:nvPicPr>
          <p:cNvPr id="818" name="Google Shape;818;p84"/>
          <p:cNvPicPr preferRelativeResize="0"/>
          <p:nvPr/>
        </p:nvPicPr>
        <p:blipFill>
          <a:blip r:embed="rId4">
            <a:alphaModFix/>
          </a:blip>
          <a:stretch>
            <a:fillRect/>
          </a:stretch>
        </p:blipFill>
        <p:spPr>
          <a:xfrm>
            <a:off x="411075" y="270700"/>
            <a:ext cx="1782700" cy="20374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85"/>
          <p:cNvSpPr txBox="1"/>
          <p:nvPr>
            <p:ph type="title"/>
          </p:nvPr>
        </p:nvSpPr>
        <p:spPr>
          <a:xfrm>
            <a:off x="386750" y="12130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Our Findings</a:t>
            </a:r>
            <a:endParaRPr sz="3000"/>
          </a:p>
          <a:p>
            <a:pPr indent="0" lvl="0" marL="0" rtl="0" algn="l">
              <a:spcBef>
                <a:spcPts val="0"/>
              </a:spcBef>
              <a:spcAft>
                <a:spcPts val="0"/>
              </a:spcAft>
              <a:buNone/>
            </a:pPr>
            <a:r>
              <a:t/>
            </a:r>
            <a:endParaRPr sz="3000"/>
          </a:p>
        </p:txBody>
      </p:sp>
      <p:sp>
        <p:nvSpPr>
          <p:cNvPr id="824" name="Google Shape;824;p85"/>
          <p:cNvSpPr txBox="1"/>
          <p:nvPr/>
        </p:nvSpPr>
        <p:spPr>
          <a:xfrm>
            <a:off x="559800" y="3119000"/>
            <a:ext cx="8024400" cy="3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Manrope"/>
                <a:ea typeface="Manrope"/>
                <a:cs typeface="Manrope"/>
                <a:sym typeface="Manrope"/>
              </a:rPr>
              <a:t>There is a </a:t>
            </a:r>
            <a:r>
              <a:rPr b="1" lang="en" sz="1800">
                <a:solidFill>
                  <a:schemeClr val="dk2"/>
                </a:solidFill>
                <a:latin typeface="Manrope"/>
                <a:ea typeface="Manrope"/>
                <a:cs typeface="Manrope"/>
                <a:sym typeface="Manrope"/>
              </a:rPr>
              <a:t>downward trend</a:t>
            </a:r>
            <a:r>
              <a:rPr lang="en" sz="1800">
                <a:solidFill>
                  <a:schemeClr val="dk2"/>
                </a:solidFill>
                <a:latin typeface="Manrope"/>
                <a:ea typeface="Manrope"/>
                <a:cs typeface="Manrope"/>
                <a:sym typeface="Manrope"/>
              </a:rPr>
              <a:t> of Number of Accidents and Number of fatal injuries based on </a:t>
            </a:r>
            <a:r>
              <a:rPr b="1" lang="en" sz="1800">
                <a:solidFill>
                  <a:schemeClr val="dk2"/>
                </a:solidFill>
                <a:latin typeface="Manrope"/>
                <a:ea typeface="Manrope"/>
                <a:cs typeface="Manrope"/>
                <a:sym typeface="Manrope"/>
              </a:rPr>
              <a:t>time series forecasting</a:t>
            </a:r>
            <a:endParaRPr b="1" sz="1800">
              <a:solidFill>
                <a:schemeClr val="dk2"/>
              </a:solidFill>
              <a:latin typeface="Manrope"/>
              <a:ea typeface="Manrope"/>
              <a:cs typeface="Manrope"/>
              <a:sym typeface="Manrope"/>
            </a:endParaRPr>
          </a:p>
        </p:txBody>
      </p:sp>
      <p:sp>
        <p:nvSpPr>
          <p:cNvPr id="825" name="Google Shape;825;p85"/>
          <p:cNvSpPr txBox="1"/>
          <p:nvPr/>
        </p:nvSpPr>
        <p:spPr>
          <a:xfrm>
            <a:off x="559800" y="1002375"/>
            <a:ext cx="8024400" cy="3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Manrope"/>
                <a:ea typeface="Manrope"/>
                <a:cs typeface="Manrope"/>
                <a:sym typeface="Manrope"/>
              </a:rPr>
              <a:t>Balanced Random Forest Classifier</a:t>
            </a:r>
            <a:r>
              <a:rPr lang="en" sz="1800">
                <a:solidFill>
                  <a:schemeClr val="dk2"/>
                </a:solidFill>
                <a:latin typeface="Manrope"/>
                <a:ea typeface="Manrope"/>
                <a:cs typeface="Manrope"/>
                <a:sym typeface="Manrope"/>
              </a:rPr>
              <a:t> was </a:t>
            </a:r>
            <a:r>
              <a:rPr b="1" lang="en" sz="1800">
                <a:solidFill>
                  <a:srgbClr val="FF0000"/>
                </a:solidFill>
                <a:latin typeface="Manrope"/>
                <a:ea typeface="Manrope"/>
                <a:cs typeface="Manrope"/>
                <a:sym typeface="Manrope"/>
              </a:rPr>
              <a:t>the best </a:t>
            </a:r>
            <a:r>
              <a:rPr lang="en" sz="1800">
                <a:solidFill>
                  <a:schemeClr val="dk2"/>
                </a:solidFill>
                <a:latin typeface="Manrope"/>
                <a:ea typeface="Manrope"/>
                <a:cs typeface="Manrope"/>
                <a:sym typeface="Manrope"/>
              </a:rPr>
              <a:t>at </a:t>
            </a:r>
            <a:r>
              <a:rPr lang="en" sz="1800">
                <a:solidFill>
                  <a:schemeClr val="dk2"/>
                </a:solidFill>
                <a:latin typeface="Manrope"/>
                <a:ea typeface="Manrope"/>
                <a:cs typeface="Manrope"/>
                <a:sym typeface="Manrope"/>
              </a:rPr>
              <a:t>predicting Injury Severity of Aircraft Accidents based on classification accuracy and biasness of data</a:t>
            </a:r>
            <a:endParaRPr sz="1800">
              <a:solidFill>
                <a:schemeClr val="dk2"/>
              </a:solidFill>
              <a:latin typeface="Manrope"/>
              <a:ea typeface="Manrope"/>
              <a:cs typeface="Manrope"/>
              <a:sym typeface="Manrope"/>
            </a:endParaRPr>
          </a:p>
        </p:txBody>
      </p:sp>
      <p:pic>
        <p:nvPicPr>
          <p:cNvPr id="826" name="Google Shape;826;p85"/>
          <p:cNvPicPr preferRelativeResize="0"/>
          <p:nvPr/>
        </p:nvPicPr>
        <p:blipFill>
          <a:blip r:embed="rId3">
            <a:alphaModFix/>
          </a:blip>
          <a:stretch>
            <a:fillRect/>
          </a:stretch>
        </p:blipFill>
        <p:spPr>
          <a:xfrm>
            <a:off x="4011788" y="1690075"/>
            <a:ext cx="1120425" cy="1120425"/>
          </a:xfrm>
          <a:prstGeom prst="rect">
            <a:avLst/>
          </a:prstGeom>
          <a:noFill/>
          <a:ln>
            <a:noFill/>
          </a:ln>
        </p:spPr>
      </p:pic>
      <p:pic>
        <p:nvPicPr>
          <p:cNvPr id="827" name="Google Shape;827;p85"/>
          <p:cNvPicPr preferRelativeResize="0"/>
          <p:nvPr/>
        </p:nvPicPr>
        <p:blipFill>
          <a:blip r:embed="rId4">
            <a:alphaModFix/>
          </a:blip>
          <a:stretch>
            <a:fillRect/>
          </a:stretch>
        </p:blipFill>
        <p:spPr>
          <a:xfrm>
            <a:off x="3300438" y="3634675"/>
            <a:ext cx="2543121" cy="14326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86"/>
          <p:cNvSpPr txBox="1"/>
          <p:nvPr>
            <p:ph type="title"/>
          </p:nvPr>
        </p:nvSpPr>
        <p:spPr>
          <a:xfrm>
            <a:off x="713100" y="53940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 Things We Learnt</a:t>
            </a:r>
            <a:endParaRPr/>
          </a:p>
        </p:txBody>
      </p:sp>
      <p:sp>
        <p:nvSpPr>
          <p:cNvPr id="833" name="Google Shape;833;p86"/>
          <p:cNvSpPr/>
          <p:nvPr/>
        </p:nvSpPr>
        <p:spPr>
          <a:xfrm>
            <a:off x="3474280" y="2156686"/>
            <a:ext cx="827100" cy="827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34" name="Google Shape;834;p86"/>
          <p:cNvSpPr txBox="1"/>
          <p:nvPr/>
        </p:nvSpPr>
        <p:spPr>
          <a:xfrm>
            <a:off x="713100" y="2380288"/>
            <a:ext cx="2513400" cy="379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800">
                <a:solidFill>
                  <a:schemeClr val="dk2"/>
                </a:solidFill>
                <a:latin typeface="Manrope"/>
                <a:ea typeface="Manrope"/>
                <a:cs typeface="Manrope"/>
                <a:sym typeface="Manrope"/>
              </a:rPr>
              <a:t>Cross Validation</a:t>
            </a:r>
            <a:endParaRPr sz="1800">
              <a:solidFill>
                <a:schemeClr val="dk2"/>
              </a:solidFill>
              <a:latin typeface="Manrope"/>
              <a:ea typeface="Manrope"/>
              <a:cs typeface="Manrope"/>
              <a:sym typeface="Manrope"/>
            </a:endParaRPr>
          </a:p>
          <a:p>
            <a:pPr indent="0" lvl="0" marL="0" rtl="0" algn="r">
              <a:spcBef>
                <a:spcPts val="0"/>
              </a:spcBef>
              <a:spcAft>
                <a:spcPts val="0"/>
              </a:spcAft>
              <a:buNone/>
            </a:pPr>
            <a:r>
              <a:rPr lang="en" sz="1800">
                <a:solidFill>
                  <a:schemeClr val="dk2"/>
                </a:solidFill>
                <a:latin typeface="Manrope"/>
                <a:ea typeface="Manrope"/>
                <a:cs typeface="Manrope"/>
                <a:sym typeface="Manrope"/>
              </a:rPr>
              <a:t>(Grid Search)</a:t>
            </a:r>
            <a:endParaRPr sz="1800">
              <a:solidFill>
                <a:schemeClr val="dk2"/>
              </a:solidFill>
              <a:latin typeface="Manrope"/>
              <a:ea typeface="Manrope"/>
              <a:cs typeface="Manrope"/>
              <a:sym typeface="Manrope"/>
            </a:endParaRPr>
          </a:p>
        </p:txBody>
      </p:sp>
      <p:sp>
        <p:nvSpPr>
          <p:cNvPr id="835" name="Google Shape;835;p86"/>
          <p:cNvSpPr/>
          <p:nvPr/>
        </p:nvSpPr>
        <p:spPr>
          <a:xfrm>
            <a:off x="4843780" y="1451554"/>
            <a:ext cx="827100" cy="827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36" name="Google Shape;836;p86"/>
          <p:cNvSpPr txBox="1"/>
          <p:nvPr/>
        </p:nvSpPr>
        <p:spPr>
          <a:xfrm>
            <a:off x="5942903" y="1396319"/>
            <a:ext cx="1503300" cy="37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Manrope"/>
                <a:ea typeface="Manrope"/>
                <a:cs typeface="Manrope"/>
                <a:sym typeface="Manrope"/>
              </a:rPr>
              <a:t>Preparing of Data</a:t>
            </a:r>
            <a:endParaRPr sz="1800">
              <a:solidFill>
                <a:schemeClr val="dk2"/>
              </a:solidFill>
              <a:latin typeface="Manrope"/>
              <a:ea typeface="Manrope"/>
              <a:cs typeface="Manrope"/>
              <a:sym typeface="Manrope"/>
            </a:endParaRPr>
          </a:p>
        </p:txBody>
      </p:sp>
      <p:sp>
        <p:nvSpPr>
          <p:cNvPr id="837" name="Google Shape;837;p86"/>
          <p:cNvSpPr/>
          <p:nvPr/>
        </p:nvSpPr>
        <p:spPr>
          <a:xfrm>
            <a:off x="3474280" y="3566951"/>
            <a:ext cx="827100" cy="827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38" name="Google Shape;838;p86"/>
          <p:cNvSpPr txBox="1"/>
          <p:nvPr/>
        </p:nvSpPr>
        <p:spPr>
          <a:xfrm>
            <a:off x="1373474" y="3535638"/>
            <a:ext cx="1812300" cy="379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800">
                <a:solidFill>
                  <a:schemeClr val="dk2"/>
                </a:solidFill>
                <a:latin typeface="Manrope"/>
                <a:ea typeface="Manrope"/>
                <a:cs typeface="Manrope"/>
                <a:sym typeface="Manrope"/>
              </a:rPr>
              <a:t>ARIMA Model</a:t>
            </a:r>
            <a:endParaRPr sz="1800">
              <a:solidFill>
                <a:schemeClr val="dk2"/>
              </a:solidFill>
              <a:latin typeface="Manrope"/>
              <a:ea typeface="Manrope"/>
              <a:cs typeface="Manrope"/>
              <a:sym typeface="Manrope"/>
            </a:endParaRPr>
          </a:p>
        </p:txBody>
      </p:sp>
      <p:sp>
        <p:nvSpPr>
          <p:cNvPr id="839" name="Google Shape;839;p86"/>
          <p:cNvSpPr txBox="1"/>
          <p:nvPr/>
        </p:nvSpPr>
        <p:spPr>
          <a:xfrm>
            <a:off x="1058700" y="3914830"/>
            <a:ext cx="2167800" cy="548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Source Sans Pro"/>
                <a:ea typeface="Source Sans Pro"/>
                <a:cs typeface="Source Sans Pro"/>
                <a:sym typeface="Source Sans Pro"/>
              </a:rPr>
              <a:t>Time Series Analysis</a:t>
            </a:r>
            <a:endParaRPr>
              <a:solidFill>
                <a:schemeClr val="dk1"/>
              </a:solidFill>
              <a:latin typeface="Source Sans Pro"/>
              <a:ea typeface="Source Sans Pro"/>
              <a:cs typeface="Source Sans Pro"/>
              <a:sym typeface="Source Sans Pro"/>
            </a:endParaRPr>
          </a:p>
        </p:txBody>
      </p:sp>
      <p:sp>
        <p:nvSpPr>
          <p:cNvPr id="840" name="Google Shape;840;p86"/>
          <p:cNvSpPr/>
          <p:nvPr/>
        </p:nvSpPr>
        <p:spPr>
          <a:xfrm>
            <a:off x="4843780" y="2861818"/>
            <a:ext cx="827100" cy="827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41" name="Google Shape;841;p86"/>
          <p:cNvSpPr txBox="1"/>
          <p:nvPr/>
        </p:nvSpPr>
        <p:spPr>
          <a:xfrm>
            <a:off x="5942900" y="2729525"/>
            <a:ext cx="2282700" cy="118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Manrope"/>
                <a:ea typeface="Manrope"/>
                <a:cs typeface="Manrope"/>
                <a:sym typeface="Manrope"/>
              </a:rPr>
              <a:t>Random Forest Classifier</a:t>
            </a:r>
            <a:endParaRPr sz="1500">
              <a:solidFill>
                <a:schemeClr val="dk2"/>
              </a:solidFill>
              <a:latin typeface="Manrope"/>
              <a:ea typeface="Manrope"/>
              <a:cs typeface="Manrope"/>
              <a:sym typeface="Manrope"/>
            </a:endParaRPr>
          </a:p>
          <a:p>
            <a:pPr indent="0" lvl="0" marL="0" rtl="0" algn="l">
              <a:spcBef>
                <a:spcPts val="1000"/>
              </a:spcBef>
              <a:spcAft>
                <a:spcPts val="0"/>
              </a:spcAft>
              <a:buNone/>
            </a:pPr>
            <a:r>
              <a:rPr lang="en" sz="1500">
                <a:solidFill>
                  <a:schemeClr val="dk2"/>
                </a:solidFill>
                <a:latin typeface="Manrope"/>
                <a:ea typeface="Manrope"/>
                <a:cs typeface="Manrope"/>
                <a:sym typeface="Manrope"/>
              </a:rPr>
              <a:t>Balanced Random Forest Classifier</a:t>
            </a:r>
            <a:endParaRPr sz="1500">
              <a:solidFill>
                <a:schemeClr val="dk2"/>
              </a:solidFill>
              <a:latin typeface="Manrope"/>
              <a:ea typeface="Manrope"/>
              <a:cs typeface="Manrope"/>
              <a:sym typeface="Manrope"/>
            </a:endParaRPr>
          </a:p>
        </p:txBody>
      </p:sp>
      <p:grpSp>
        <p:nvGrpSpPr>
          <p:cNvPr id="842" name="Google Shape;842;p86"/>
          <p:cNvGrpSpPr/>
          <p:nvPr/>
        </p:nvGrpSpPr>
        <p:grpSpPr>
          <a:xfrm>
            <a:off x="3671420" y="2355522"/>
            <a:ext cx="432807" cy="428719"/>
            <a:chOff x="3367720" y="1473182"/>
            <a:chExt cx="432807" cy="428719"/>
          </a:xfrm>
        </p:grpSpPr>
        <p:sp>
          <p:nvSpPr>
            <p:cNvPr id="843" name="Google Shape;843;p86"/>
            <p:cNvSpPr/>
            <p:nvPr/>
          </p:nvSpPr>
          <p:spPr>
            <a:xfrm>
              <a:off x="3590221" y="1610421"/>
              <a:ext cx="32772" cy="31329"/>
            </a:xfrm>
            <a:custGeom>
              <a:rect b="b" l="l" r="r" t="t"/>
              <a:pathLst>
                <a:path extrusionOk="0" h="912" w="954">
                  <a:moveTo>
                    <a:pt x="203" y="0"/>
                  </a:moveTo>
                  <a:cubicBezTo>
                    <a:pt x="156" y="0"/>
                    <a:pt x="108" y="18"/>
                    <a:pt x="72" y="54"/>
                  </a:cubicBezTo>
                  <a:cubicBezTo>
                    <a:pt x="1" y="125"/>
                    <a:pt x="1" y="221"/>
                    <a:pt x="72" y="292"/>
                  </a:cubicBezTo>
                  <a:lnTo>
                    <a:pt x="644" y="864"/>
                  </a:lnTo>
                  <a:cubicBezTo>
                    <a:pt x="668" y="911"/>
                    <a:pt x="715" y="911"/>
                    <a:pt x="763" y="911"/>
                  </a:cubicBezTo>
                  <a:cubicBezTo>
                    <a:pt x="811" y="911"/>
                    <a:pt x="858" y="911"/>
                    <a:pt x="882" y="864"/>
                  </a:cubicBezTo>
                  <a:cubicBezTo>
                    <a:pt x="953" y="792"/>
                    <a:pt x="953" y="673"/>
                    <a:pt x="882" y="602"/>
                  </a:cubicBezTo>
                  <a:lnTo>
                    <a:pt x="334" y="54"/>
                  </a:lnTo>
                  <a:cubicBezTo>
                    <a:pt x="299" y="18"/>
                    <a:pt x="251" y="0"/>
                    <a:pt x="2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86"/>
            <p:cNvSpPr/>
            <p:nvPr/>
          </p:nvSpPr>
          <p:spPr>
            <a:xfrm>
              <a:off x="3628696" y="1648861"/>
              <a:ext cx="33562" cy="32154"/>
            </a:xfrm>
            <a:custGeom>
              <a:rect b="b" l="l" r="r" t="t"/>
              <a:pathLst>
                <a:path extrusionOk="0" h="936" w="977">
                  <a:moveTo>
                    <a:pt x="203" y="1"/>
                  </a:moveTo>
                  <a:cubicBezTo>
                    <a:pt x="155" y="1"/>
                    <a:pt x="107" y="19"/>
                    <a:pt x="72" y="54"/>
                  </a:cubicBezTo>
                  <a:cubicBezTo>
                    <a:pt x="0" y="126"/>
                    <a:pt x="0" y="245"/>
                    <a:pt x="72" y="316"/>
                  </a:cubicBezTo>
                  <a:lnTo>
                    <a:pt x="643" y="864"/>
                  </a:lnTo>
                  <a:cubicBezTo>
                    <a:pt x="667" y="912"/>
                    <a:pt x="715" y="935"/>
                    <a:pt x="762" y="935"/>
                  </a:cubicBezTo>
                  <a:cubicBezTo>
                    <a:pt x="810" y="935"/>
                    <a:pt x="857" y="912"/>
                    <a:pt x="905" y="864"/>
                  </a:cubicBezTo>
                  <a:cubicBezTo>
                    <a:pt x="977" y="793"/>
                    <a:pt x="977" y="673"/>
                    <a:pt x="905" y="602"/>
                  </a:cubicBezTo>
                  <a:lnTo>
                    <a:pt x="334" y="54"/>
                  </a:lnTo>
                  <a:cubicBezTo>
                    <a:pt x="298" y="19"/>
                    <a:pt x="250" y="1"/>
                    <a:pt x="2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86"/>
            <p:cNvSpPr/>
            <p:nvPr/>
          </p:nvSpPr>
          <p:spPr>
            <a:xfrm>
              <a:off x="3627872" y="1514715"/>
              <a:ext cx="51563" cy="50945"/>
            </a:xfrm>
            <a:custGeom>
              <a:rect b="b" l="l" r="r" t="t"/>
              <a:pathLst>
                <a:path extrusionOk="0" h="1483" w="1501">
                  <a:moveTo>
                    <a:pt x="1298" y="0"/>
                  </a:moveTo>
                  <a:cubicBezTo>
                    <a:pt x="1251" y="0"/>
                    <a:pt x="1203" y="18"/>
                    <a:pt x="1167" y="54"/>
                  </a:cubicBezTo>
                  <a:lnTo>
                    <a:pt x="929" y="316"/>
                  </a:lnTo>
                  <a:lnTo>
                    <a:pt x="334" y="220"/>
                  </a:lnTo>
                  <a:cubicBezTo>
                    <a:pt x="239" y="220"/>
                    <a:pt x="143" y="292"/>
                    <a:pt x="119" y="387"/>
                  </a:cubicBezTo>
                  <a:cubicBezTo>
                    <a:pt x="119" y="482"/>
                    <a:pt x="191" y="578"/>
                    <a:pt x="286" y="601"/>
                  </a:cubicBezTo>
                  <a:lnTo>
                    <a:pt x="596" y="625"/>
                  </a:lnTo>
                  <a:lnTo>
                    <a:pt x="453" y="768"/>
                  </a:lnTo>
                  <a:lnTo>
                    <a:pt x="215" y="744"/>
                  </a:lnTo>
                  <a:cubicBezTo>
                    <a:pt x="119" y="744"/>
                    <a:pt x="24" y="816"/>
                    <a:pt x="24" y="935"/>
                  </a:cubicBezTo>
                  <a:cubicBezTo>
                    <a:pt x="0" y="1030"/>
                    <a:pt x="96" y="1125"/>
                    <a:pt x="191" y="1125"/>
                  </a:cubicBezTo>
                  <a:lnTo>
                    <a:pt x="358" y="1125"/>
                  </a:lnTo>
                  <a:lnTo>
                    <a:pt x="358" y="1292"/>
                  </a:lnTo>
                  <a:cubicBezTo>
                    <a:pt x="381" y="1411"/>
                    <a:pt x="453" y="1483"/>
                    <a:pt x="548" y="1483"/>
                  </a:cubicBezTo>
                  <a:lnTo>
                    <a:pt x="572" y="1483"/>
                  </a:lnTo>
                  <a:cubicBezTo>
                    <a:pt x="667" y="1459"/>
                    <a:pt x="739" y="1387"/>
                    <a:pt x="739" y="1268"/>
                  </a:cubicBezTo>
                  <a:lnTo>
                    <a:pt x="715" y="1030"/>
                  </a:lnTo>
                  <a:lnTo>
                    <a:pt x="858" y="887"/>
                  </a:lnTo>
                  <a:lnTo>
                    <a:pt x="905" y="1197"/>
                  </a:lnTo>
                  <a:cubicBezTo>
                    <a:pt x="905" y="1292"/>
                    <a:pt x="1001" y="1363"/>
                    <a:pt x="1072" y="1363"/>
                  </a:cubicBezTo>
                  <a:lnTo>
                    <a:pt x="1096" y="1363"/>
                  </a:lnTo>
                  <a:cubicBezTo>
                    <a:pt x="1215" y="1363"/>
                    <a:pt x="1286" y="1268"/>
                    <a:pt x="1263" y="1149"/>
                  </a:cubicBezTo>
                  <a:lnTo>
                    <a:pt x="1191" y="554"/>
                  </a:lnTo>
                  <a:lnTo>
                    <a:pt x="1429" y="316"/>
                  </a:lnTo>
                  <a:cubicBezTo>
                    <a:pt x="1501" y="244"/>
                    <a:pt x="1501" y="125"/>
                    <a:pt x="1429" y="54"/>
                  </a:cubicBezTo>
                  <a:cubicBezTo>
                    <a:pt x="1394" y="18"/>
                    <a:pt x="1346" y="0"/>
                    <a:pt x="12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86"/>
            <p:cNvSpPr/>
            <p:nvPr/>
          </p:nvSpPr>
          <p:spPr>
            <a:xfrm>
              <a:off x="3588607" y="1551300"/>
              <a:ext cx="54827" cy="53624"/>
            </a:xfrm>
            <a:custGeom>
              <a:rect b="b" l="l" r="r" t="t"/>
              <a:pathLst>
                <a:path extrusionOk="0" h="1561" w="1596">
                  <a:moveTo>
                    <a:pt x="786" y="394"/>
                  </a:moveTo>
                  <a:lnTo>
                    <a:pt x="1167" y="799"/>
                  </a:lnTo>
                  <a:lnTo>
                    <a:pt x="786" y="1180"/>
                  </a:lnTo>
                  <a:lnTo>
                    <a:pt x="381" y="799"/>
                  </a:lnTo>
                  <a:lnTo>
                    <a:pt x="786" y="394"/>
                  </a:lnTo>
                  <a:close/>
                  <a:moveTo>
                    <a:pt x="783" y="1"/>
                  </a:moveTo>
                  <a:cubicBezTo>
                    <a:pt x="703" y="1"/>
                    <a:pt x="619" y="37"/>
                    <a:pt x="548" y="108"/>
                  </a:cubicBezTo>
                  <a:lnTo>
                    <a:pt x="96" y="560"/>
                  </a:lnTo>
                  <a:cubicBezTo>
                    <a:pt x="24" y="632"/>
                    <a:pt x="0" y="703"/>
                    <a:pt x="0" y="799"/>
                  </a:cubicBezTo>
                  <a:cubicBezTo>
                    <a:pt x="0" y="870"/>
                    <a:pt x="24" y="941"/>
                    <a:pt x="96" y="1013"/>
                  </a:cubicBezTo>
                  <a:lnTo>
                    <a:pt x="548" y="1465"/>
                  </a:lnTo>
                  <a:cubicBezTo>
                    <a:pt x="619" y="1537"/>
                    <a:pt x="691" y="1561"/>
                    <a:pt x="786" y="1561"/>
                  </a:cubicBezTo>
                  <a:cubicBezTo>
                    <a:pt x="858" y="1561"/>
                    <a:pt x="953" y="1537"/>
                    <a:pt x="1000" y="1465"/>
                  </a:cubicBezTo>
                  <a:lnTo>
                    <a:pt x="1477" y="1013"/>
                  </a:lnTo>
                  <a:cubicBezTo>
                    <a:pt x="1596" y="894"/>
                    <a:pt x="1596" y="680"/>
                    <a:pt x="1477" y="560"/>
                  </a:cubicBezTo>
                  <a:lnTo>
                    <a:pt x="1000" y="108"/>
                  </a:lnTo>
                  <a:cubicBezTo>
                    <a:pt x="941" y="37"/>
                    <a:pt x="864" y="1"/>
                    <a:pt x="7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86"/>
            <p:cNvSpPr/>
            <p:nvPr/>
          </p:nvSpPr>
          <p:spPr>
            <a:xfrm>
              <a:off x="3623784" y="1551712"/>
              <a:ext cx="88389" cy="86774"/>
            </a:xfrm>
            <a:custGeom>
              <a:rect b="b" l="l" r="r" t="t"/>
              <a:pathLst>
                <a:path extrusionOk="0" h="2526" w="2573">
                  <a:moveTo>
                    <a:pt x="2001" y="406"/>
                  </a:moveTo>
                  <a:lnTo>
                    <a:pt x="2144" y="548"/>
                  </a:lnTo>
                  <a:lnTo>
                    <a:pt x="572" y="2120"/>
                  </a:lnTo>
                  <a:lnTo>
                    <a:pt x="429" y="1953"/>
                  </a:lnTo>
                  <a:lnTo>
                    <a:pt x="2001" y="406"/>
                  </a:lnTo>
                  <a:close/>
                  <a:moveTo>
                    <a:pt x="1989" y="1"/>
                  </a:moveTo>
                  <a:cubicBezTo>
                    <a:pt x="1917" y="1"/>
                    <a:pt x="1846" y="25"/>
                    <a:pt x="1786" y="72"/>
                  </a:cubicBezTo>
                  <a:lnTo>
                    <a:pt x="96" y="1763"/>
                  </a:lnTo>
                  <a:cubicBezTo>
                    <a:pt x="0" y="1882"/>
                    <a:pt x="0" y="2049"/>
                    <a:pt x="96" y="2168"/>
                  </a:cubicBezTo>
                  <a:lnTo>
                    <a:pt x="381" y="2430"/>
                  </a:lnTo>
                  <a:cubicBezTo>
                    <a:pt x="429" y="2477"/>
                    <a:pt x="500" y="2525"/>
                    <a:pt x="572" y="2525"/>
                  </a:cubicBezTo>
                  <a:cubicBezTo>
                    <a:pt x="643" y="2525"/>
                    <a:pt x="715" y="2477"/>
                    <a:pt x="786" y="2430"/>
                  </a:cubicBezTo>
                  <a:lnTo>
                    <a:pt x="2453" y="739"/>
                  </a:lnTo>
                  <a:cubicBezTo>
                    <a:pt x="2572" y="644"/>
                    <a:pt x="2572" y="453"/>
                    <a:pt x="2453" y="358"/>
                  </a:cubicBezTo>
                  <a:lnTo>
                    <a:pt x="2191" y="72"/>
                  </a:lnTo>
                  <a:cubicBezTo>
                    <a:pt x="2132" y="25"/>
                    <a:pt x="2060" y="1"/>
                    <a:pt x="19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86"/>
            <p:cNvSpPr/>
            <p:nvPr/>
          </p:nvSpPr>
          <p:spPr>
            <a:xfrm>
              <a:off x="3685962" y="1613684"/>
              <a:ext cx="65476" cy="64067"/>
            </a:xfrm>
            <a:custGeom>
              <a:rect b="b" l="l" r="r" t="t"/>
              <a:pathLst>
                <a:path extrusionOk="0" h="1865" w="1906">
                  <a:moveTo>
                    <a:pt x="1703" y="1"/>
                  </a:moveTo>
                  <a:cubicBezTo>
                    <a:pt x="1655" y="1"/>
                    <a:pt x="1608" y="19"/>
                    <a:pt x="1572" y="54"/>
                  </a:cubicBezTo>
                  <a:lnTo>
                    <a:pt x="72" y="1555"/>
                  </a:lnTo>
                  <a:cubicBezTo>
                    <a:pt x="0" y="1626"/>
                    <a:pt x="0" y="1745"/>
                    <a:pt x="72" y="1817"/>
                  </a:cubicBezTo>
                  <a:cubicBezTo>
                    <a:pt x="119" y="1864"/>
                    <a:pt x="167" y="1864"/>
                    <a:pt x="215" y="1864"/>
                  </a:cubicBezTo>
                  <a:cubicBezTo>
                    <a:pt x="262" y="1864"/>
                    <a:pt x="310" y="1864"/>
                    <a:pt x="334" y="1817"/>
                  </a:cubicBezTo>
                  <a:lnTo>
                    <a:pt x="1834" y="316"/>
                  </a:lnTo>
                  <a:cubicBezTo>
                    <a:pt x="1905" y="245"/>
                    <a:pt x="1905" y="126"/>
                    <a:pt x="1834" y="54"/>
                  </a:cubicBezTo>
                  <a:cubicBezTo>
                    <a:pt x="1798" y="19"/>
                    <a:pt x="1751" y="1"/>
                    <a:pt x="17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86"/>
            <p:cNvSpPr/>
            <p:nvPr/>
          </p:nvSpPr>
          <p:spPr>
            <a:xfrm>
              <a:off x="3405336" y="1630036"/>
              <a:ext cx="139952" cy="138509"/>
            </a:xfrm>
            <a:custGeom>
              <a:rect b="b" l="l" r="r" t="t"/>
              <a:pathLst>
                <a:path extrusionOk="0" h="4032" w="4074">
                  <a:moveTo>
                    <a:pt x="3883" y="1"/>
                  </a:moveTo>
                  <a:cubicBezTo>
                    <a:pt x="3841" y="1"/>
                    <a:pt x="3799" y="19"/>
                    <a:pt x="3764" y="55"/>
                  </a:cubicBezTo>
                  <a:lnTo>
                    <a:pt x="72" y="3722"/>
                  </a:lnTo>
                  <a:cubicBezTo>
                    <a:pt x="1" y="3793"/>
                    <a:pt x="1" y="3912"/>
                    <a:pt x="72" y="3984"/>
                  </a:cubicBezTo>
                  <a:cubicBezTo>
                    <a:pt x="120" y="4008"/>
                    <a:pt x="168" y="4032"/>
                    <a:pt x="215" y="4032"/>
                  </a:cubicBezTo>
                  <a:cubicBezTo>
                    <a:pt x="263" y="4032"/>
                    <a:pt x="310" y="4008"/>
                    <a:pt x="334" y="3984"/>
                  </a:cubicBezTo>
                  <a:lnTo>
                    <a:pt x="4002" y="293"/>
                  </a:lnTo>
                  <a:cubicBezTo>
                    <a:pt x="4073" y="221"/>
                    <a:pt x="4073" y="126"/>
                    <a:pt x="4002" y="55"/>
                  </a:cubicBezTo>
                  <a:cubicBezTo>
                    <a:pt x="3966" y="19"/>
                    <a:pt x="3924" y="1"/>
                    <a:pt x="38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86"/>
            <p:cNvSpPr/>
            <p:nvPr/>
          </p:nvSpPr>
          <p:spPr>
            <a:xfrm>
              <a:off x="3420898" y="1713513"/>
              <a:ext cx="72827" cy="70560"/>
            </a:xfrm>
            <a:custGeom>
              <a:rect b="b" l="l" r="r" t="t"/>
              <a:pathLst>
                <a:path extrusionOk="0" h="2054" w="2120">
                  <a:moveTo>
                    <a:pt x="1917" y="0"/>
                  </a:moveTo>
                  <a:cubicBezTo>
                    <a:pt x="1870" y="0"/>
                    <a:pt x="1822" y="18"/>
                    <a:pt x="1786" y="54"/>
                  </a:cubicBezTo>
                  <a:lnTo>
                    <a:pt x="72" y="1744"/>
                  </a:lnTo>
                  <a:cubicBezTo>
                    <a:pt x="0" y="1816"/>
                    <a:pt x="0" y="1935"/>
                    <a:pt x="72" y="2006"/>
                  </a:cubicBezTo>
                  <a:cubicBezTo>
                    <a:pt x="119" y="2030"/>
                    <a:pt x="167" y="2054"/>
                    <a:pt x="215" y="2054"/>
                  </a:cubicBezTo>
                  <a:cubicBezTo>
                    <a:pt x="262" y="2054"/>
                    <a:pt x="310" y="2030"/>
                    <a:pt x="334" y="2006"/>
                  </a:cubicBezTo>
                  <a:lnTo>
                    <a:pt x="2048" y="292"/>
                  </a:lnTo>
                  <a:cubicBezTo>
                    <a:pt x="2120" y="220"/>
                    <a:pt x="2120" y="125"/>
                    <a:pt x="2048" y="54"/>
                  </a:cubicBezTo>
                  <a:cubicBezTo>
                    <a:pt x="2013" y="18"/>
                    <a:pt x="1965" y="0"/>
                    <a:pt x="19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86"/>
            <p:cNvSpPr/>
            <p:nvPr/>
          </p:nvSpPr>
          <p:spPr>
            <a:xfrm>
              <a:off x="3502691" y="1726601"/>
              <a:ext cx="139952" cy="138475"/>
            </a:xfrm>
            <a:custGeom>
              <a:rect b="b" l="l" r="r" t="t"/>
              <a:pathLst>
                <a:path extrusionOk="0" h="4031" w="4074">
                  <a:moveTo>
                    <a:pt x="3871" y="0"/>
                  </a:moveTo>
                  <a:cubicBezTo>
                    <a:pt x="3823" y="0"/>
                    <a:pt x="3775" y="18"/>
                    <a:pt x="3740" y="54"/>
                  </a:cubicBezTo>
                  <a:lnTo>
                    <a:pt x="72" y="3721"/>
                  </a:lnTo>
                  <a:cubicBezTo>
                    <a:pt x="1" y="3792"/>
                    <a:pt x="1" y="3912"/>
                    <a:pt x="72" y="3983"/>
                  </a:cubicBezTo>
                  <a:cubicBezTo>
                    <a:pt x="96" y="4007"/>
                    <a:pt x="144" y="4031"/>
                    <a:pt x="191" y="4031"/>
                  </a:cubicBezTo>
                  <a:cubicBezTo>
                    <a:pt x="239" y="4031"/>
                    <a:pt x="287" y="4007"/>
                    <a:pt x="334" y="3983"/>
                  </a:cubicBezTo>
                  <a:lnTo>
                    <a:pt x="4002" y="316"/>
                  </a:lnTo>
                  <a:cubicBezTo>
                    <a:pt x="4073" y="244"/>
                    <a:pt x="4073" y="125"/>
                    <a:pt x="4002" y="54"/>
                  </a:cubicBezTo>
                  <a:cubicBezTo>
                    <a:pt x="3966" y="18"/>
                    <a:pt x="3918" y="0"/>
                    <a:pt x="38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86"/>
            <p:cNvSpPr/>
            <p:nvPr/>
          </p:nvSpPr>
          <p:spPr>
            <a:xfrm>
              <a:off x="3487164" y="1778954"/>
              <a:ext cx="72003" cy="70594"/>
            </a:xfrm>
            <a:custGeom>
              <a:rect b="b" l="l" r="r" t="t"/>
              <a:pathLst>
                <a:path extrusionOk="0" h="2055" w="2096">
                  <a:moveTo>
                    <a:pt x="1894" y="0"/>
                  </a:moveTo>
                  <a:cubicBezTo>
                    <a:pt x="1846" y="0"/>
                    <a:pt x="1798" y="18"/>
                    <a:pt x="1763" y="54"/>
                  </a:cubicBezTo>
                  <a:lnTo>
                    <a:pt x="72" y="1745"/>
                  </a:lnTo>
                  <a:cubicBezTo>
                    <a:pt x="0" y="1816"/>
                    <a:pt x="0" y="1935"/>
                    <a:pt x="72" y="2007"/>
                  </a:cubicBezTo>
                  <a:cubicBezTo>
                    <a:pt x="96" y="2030"/>
                    <a:pt x="143" y="2054"/>
                    <a:pt x="191" y="2054"/>
                  </a:cubicBezTo>
                  <a:cubicBezTo>
                    <a:pt x="238" y="2054"/>
                    <a:pt x="286" y="2030"/>
                    <a:pt x="334" y="2007"/>
                  </a:cubicBezTo>
                  <a:lnTo>
                    <a:pt x="2025" y="316"/>
                  </a:lnTo>
                  <a:cubicBezTo>
                    <a:pt x="2096" y="244"/>
                    <a:pt x="2096" y="125"/>
                    <a:pt x="2025" y="54"/>
                  </a:cubicBezTo>
                  <a:cubicBezTo>
                    <a:pt x="1989" y="18"/>
                    <a:pt x="1941" y="0"/>
                    <a:pt x="18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86"/>
            <p:cNvSpPr/>
            <p:nvPr/>
          </p:nvSpPr>
          <p:spPr>
            <a:xfrm>
              <a:off x="3475690" y="1762568"/>
              <a:ext cx="33597" cy="32154"/>
            </a:xfrm>
            <a:custGeom>
              <a:rect b="b" l="l" r="r" t="t"/>
              <a:pathLst>
                <a:path extrusionOk="0" h="936" w="978">
                  <a:moveTo>
                    <a:pt x="775" y="1"/>
                  </a:moveTo>
                  <a:cubicBezTo>
                    <a:pt x="727" y="1"/>
                    <a:pt x="680" y="19"/>
                    <a:pt x="644" y="54"/>
                  </a:cubicBezTo>
                  <a:lnTo>
                    <a:pt x="72" y="626"/>
                  </a:lnTo>
                  <a:cubicBezTo>
                    <a:pt x="1" y="697"/>
                    <a:pt x="1" y="817"/>
                    <a:pt x="72" y="888"/>
                  </a:cubicBezTo>
                  <a:cubicBezTo>
                    <a:pt x="120" y="912"/>
                    <a:pt x="168" y="936"/>
                    <a:pt x="215" y="936"/>
                  </a:cubicBezTo>
                  <a:cubicBezTo>
                    <a:pt x="263" y="936"/>
                    <a:pt x="310" y="912"/>
                    <a:pt x="334" y="888"/>
                  </a:cubicBezTo>
                  <a:lnTo>
                    <a:pt x="906" y="316"/>
                  </a:lnTo>
                  <a:cubicBezTo>
                    <a:pt x="977" y="245"/>
                    <a:pt x="977" y="126"/>
                    <a:pt x="906" y="54"/>
                  </a:cubicBezTo>
                  <a:cubicBezTo>
                    <a:pt x="870" y="19"/>
                    <a:pt x="822" y="1"/>
                    <a:pt x="7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86"/>
            <p:cNvSpPr/>
            <p:nvPr/>
          </p:nvSpPr>
          <p:spPr>
            <a:xfrm>
              <a:off x="3512516" y="1684038"/>
              <a:ext cx="76125" cy="74682"/>
            </a:xfrm>
            <a:custGeom>
              <a:rect b="b" l="l" r="r" t="t"/>
              <a:pathLst>
                <a:path extrusionOk="0" h="2174" w="2216">
                  <a:moveTo>
                    <a:pt x="2013" y="1"/>
                  </a:moveTo>
                  <a:cubicBezTo>
                    <a:pt x="1965" y="1"/>
                    <a:pt x="1918" y="19"/>
                    <a:pt x="1882" y="54"/>
                  </a:cubicBezTo>
                  <a:lnTo>
                    <a:pt x="72" y="1864"/>
                  </a:lnTo>
                  <a:cubicBezTo>
                    <a:pt x="1" y="1936"/>
                    <a:pt x="1" y="2031"/>
                    <a:pt x="72" y="2102"/>
                  </a:cubicBezTo>
                  <a:cubicBezTo>
                    <a:pt x="96" y="2150"/>
                    <a:pt x="143" y="2174"/>
                    <a:pt x="191" y="2174"/>
                  </a:cubicBezTo>
                  <a:cubicBezTo>
                    <a:pt x="239" y="2174"/>
                    <a:pt x="286" y="2150"/>
                    <a:pt x="334" y="2102"/>
                  </a:cubicBezTo>
                  <a:lnTo>
                    <a:pt x="2144" y="316"/>
                  </a:lnTo>
                  <a:cubicBezTo>
                    <a:pt x="2215" y="245"/>
                    <a:pt x="2215" y="126"/>
                    <a:pt x="2144" y="54"/>
                  </a:cubicBezTo>
                  <a:cubicBezTo>
                    <a:pt x="2108" y="19"/>
                    <a:pt x="2060" y="1"/>
                    <a:pt x="20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86"/>
            <p:cNvSpPr/>
            <p:nvPr/>
          </p:nvSpPr>
          <p:spPr>
            <a:xfrm>
              <a:off x="3652400" y="1580362"/>
              <a:ext cx="88389" cy="86740"/>
            </a:xfrm>
            <a:custGeom>
              <a:rect b="b" l="l" r="r" t="t"/>
              <a:pathLst>
                <a:path extrusionOk="0" h="2525" w="2573">
                  <a:moveTo>
                    <a:pt x="2001" y="0"/>
                  </a:moveTo>
                  <a:cubicBezTo>
                    <a:pt x="1930" y="0"/>
                    <a:pt x="1858" y="24"/>
                    <a:pt x="1811" y="72"/>
                  </a:cubicBezTo>
                  <a:lnTo>
                    <a:pt x="120" y="1762"/>
                  </a:lnTo>
                  <a:cubicBezTo>
                    <a:pt x="1" y="1882"/>
                    <a:pt x="1" y="2048"/>
                    <a:pt x="120" y="2167"/>
                  </a:cubicBezTo>
                  <a:lnTo>
                    <a:pt x="382" y="2429"/>
                  </a:lnTo>
                  <a:cubicBezTo>
                    <a:pt x="429" y="2501"/>
                    <a:pt x="501" y="2525"/>
                    <a:pt x="572" y="2525"/>
                  </a:cubicBezTo>
                  <a:cubicBezTo>
                    <a:pt x="644" y="2525"/>
                    <a:pt x="715" y="2501"/>
                    <a:pt x="787" y="2429"/>
                  </a:cubicBezTo>
                  <a:lnTo>
                    <a:pt x="1668" y="1548"/>
                  </a:lnTo>
                  <a:cubicBezTo>
                    <a:pt x="1739" y="1477"/>
                    <a:pt x="1739" y="1358"/>
                    <a:pt x="1668" y="1286"/>
                  </a:cubicBezTo>
                  <a:cubicBezTo>
                    <a:pt x="1632" y="1250"/>
                    <a:pt x="1584" y="1233"/>
                    <a:pt x="1537" y="1233"/>
                  </a:cubicBezTo>
                  <a:cubicBezTo>
                    <a:pt x="1489" y="1233"/>
                    <a:pt x="1442" y="1250"/>
                    <a:pt x="1406" y="1286"/>
                  </a:cubicBezTo>
                  <a:lnTo>
                    <a:pt x="572" y="2120"/>
                  </a:lnTo>
                  <a:lnTo>
                    <a:pt x="429" y="1977"/>
                  </a:lnTo>
                  <a:lnTo>
                    <a:pt x="2001" y="405"/>
                  </a:lnTo>
                  <a:lnTo>
                    <a:pt x="2144" y="548"/>
                  </a:lnTo>
                  <a:lnTo>
                    <a:pt x="1930" y="762"/>
                  </a:lnTo>
                  <a:cubicBezTo>
                    <a:pt x="1858" y="834"/>
                    <a:pt x="1858" y="953"/>
                    <a:pt x="1930" y="1024"/>
                  </a:cubicBezTo>
                  <a:cubicBezTo>
                    <a:pt x="1965" y="1060"/>
                    <a:pt x="2013" y="1078"/>
                    <a:pt x="2061" y="1078"/>
                  </a:cubicBezTo>
                  <a:cubicBezTo>
                    <a:pt x="2108" y="1078"/>
                    <a:pt x="2156" y="1060"/>
                    <a:pt x="2192" y="1024"/>
                  </a:cubicBezTo>
                  <a:lnTo>
                    <a:pt x="2478" y="738"/>
                  </a:lnTo>
                  <a:cubicBezTo>
                    <a:pt x="2573" y="643"/>
                    <a:pt x="2573" y="453"/>
                    <a:pt x="2478" y="357"/>
                  </a:cubicBezTo>
                  <a:lnTo>
                    <a:pt x="2192" y="72"/>
                  </a:lnTo>
                  <a:cubicBezTo>
                    <a:pt x="2144" y="24"/>
                    <a:pt x="2073" y="0"/>
                    <a:pt x="20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86"/>
            <p:cNvSpPr/>
            <p:nvPr/>
          </p:nvSpPr>
          <p:spPr>
            <a:xfrm>
              <a:off x="3444601" y="1653361"/>
              <a:ext cx="174305" cy="171625"/>
            </a:xfrm>
            <a:custGeom>
              <a:rect b="b" l="l" r="r" t="t"/>
              <a:pathLst>
                <a:path extrusionOk="0" h="4996" w="5074">
                  <a:moveTo>
                    <a:pt x="4014" y="1"/>
                  </a:moveTo>
                  <a:cubicBezTo>
                    <a:pt x="3930" y="1"/>
                    <a:pt x="3847" y="30"/>
                    <a:pt x="3787" y="90"/>
                  </a:cubicBezTo>
                  <a:lnTo>
                    <a:pt x="144" y="3734"/>
                  </a:lnTo>
                  <a:cubicBezTo>
                    <a:pt x="1" y="3876"/>
                    <a:pt x="1" y="4067"/>
                    <a:pt x="144" y="4210"/>
                  </a:cubicBezTo>
                  <a:lnTo>
                    <a:pt x="834" y="4900"/>
                  </a:lnTo>
                  <a:cubicBezTo>
                    <a:pt x="906" y="4972"/>
                    <a:pt x="1001" y="4996"/>
                    <a:pt x="1073" y="4996"/>
                  </a:cubicBezTo>
                  <a:cubicBezTo>
                    <a:pt x="1168" y="4996"/>
                    <a:pt x="1239" y="4972"/>
                    <a:pt x="1311" y="4900"/>
                  </a:cubicBezTo>
                  <a:lnTo>
                    <a:pt x="2882" y="3353"/>
                  </a:lnTo>
                  <a:cubicBezTo>
                    <a:pt x="2954" y="3281"/>
                    <a:pt x="2954" y="3162"/>
                    <a:pt x="2882" y="3091"/>
                  </a:cubicBezTo>
                  <a:cubicBezTo>
                    <a:pt x="2847" y="3055"/>
                    <a:pt x="2799" y="3037"/>
                    <a:pt x="2751" y="3037"/>
                  </a:cubicBezTo>
                  <a:cubicBezTo>
                    <a:pt x="2704" y="3037"/>
                    <a:pt x="2656" y="3055"/>
                    <a:pt x="2621" y="3091"/>
                  </a:cubicBezTo>
                  <a:lnTo>
                    <a:pt x="1073" y="4615"/>
                  </a:lnTo>
                  <a:lnTo>
                    <a:pt x="430" y="3972"/>
                  </a:lnTo>
                  <a:lnTo>
                    <a:pt x="4002" y="376"/>
                  </a:lnTo>
                  <a:lnTo>
                    <a:pt x="4669" y="1043"/>
                  </a:lnTo>
                  <a:lnTo>
                    <a:pt x="3121" y="2567"/>
                  </a:lnTo>
                  <a:cubicBezTo>
                    <a:pt x="3049" y="2638"/>
                    <a:pt x="3049" y="2757"/>
                    <a:pt x="3121" y="2829"/>
                  </a:cubicBezTo>
                  <a:cubicBezTo>
                    <a:pt x="3156" y="2864"/>
                    <a:pt x="3204" y="2882"/>
                    <a:pt x="3252" y="2882"/>
                  </a:cubicBezTo>
                  <a:cubicBezTo>
                    <a:pt x="3299" y="2882"/>
                    <a:pt x="3347" y="2864"/>
                    <a:pt x="3383" y="2829"/>
                  </a:cubicBezTo>
                  <a:lnTo>
                    <a:pt x="4954" y="1281"/>
                  </a:lnTo>
                  <a:cubicBezTo>
                    <a:pt x="5073" y="1138"/>
                    <a:pt x="5073" y="923"/>
                    <a:pt x="4954" y="804"/>
                  </a:cubicBezTo>
                  <a:lnTo>
                    <a:pt x="4240" y="90"/>
                  </a:lnTo>
                  <a:cubicBezTo>
                    <a:pt x="4180" y="30"/>
                    <a:pt x="4097" y="1"/>
                    <a:pt x="40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86"/>
            <p:cNvSpPr/>
            <p:nvPr/>
          </p:nvSpPr>
          <p:spPr>
            <a:xfrm>
              <a:off x="3367720" y="1473182"/>
              <a:ext cx="432807" cy="428719"/>
            </a:xfrm>
            <a:custGeom>
              <a:rect b="b" l="l" r="r" t="t"/>
              <a:pathLst>
                <a:path extrusionOk="0" h="12480" w="12599">
                  <a:moveTo>
                    <a:pt x="8621" y="1"/>
                  </a:moveTo>
                  <a:cubicBezTo>
                    <a:pt x="8478" y="1"/>
                    <a:pt x="8359" y="48"/>
                    <a:pt x="8264" y="143"/>
                  </a:cubicBezTo>
                  <a:lnTo>
                    <a:pt x="5906" y="2501"/>
                  </a:lnTo>
                  <a:cubicBezTo>
                    <a:pt x="5787" y="2620"/>
                    <a:pt x="5740" y="2787"/>
                    <a:pt x="5763" y="2930"/>
                  </a:cubicBezTo>
                  <a:lnTo>
                    <a:pt x="5787" y="3096"/>
                  </a:lnTo>
                  <a:cubicBezTo>
                    <a:pt x="5811" y="3144"/>
                    <a:pt x="5787" y="3192"/>
                    <a:pt x="5763" y="3215"/>
                  </a:cubicBezTo>
                  <a:cubicBezTo>
                    <a:pt x="5716" y="3263"/>
                    <a:pt x="5668" y="3263"/>
                    <a:pt x="5621" y="3263"/>
                  </a:cubicBezTo>
                  <a:lnTo>
                    <a:pt x="5454" y="3239"/>
                  </a:lnTo>
                  <a:cubicBezTo>
                    <a:pt x="5430" y="3235"/>
                    <a:pt x="5406" y="3233"/>
                    <a:pt x="5381" y="3233"/>
                  </a:cubicBezTo>
                  <a:cubicBezTo>
                    <a:pt x="5257" y="3233"/>
                    <a:pt x="5124" y="3283"/>
                    <a:pt x="5025" y="3382"/>
                  </a:cubicBezTo>
                  <a:lnTo>
                    <a:pt x="4835" y="3573"/>
                  </a:lnTo>
                  <a:cubicBezTo>
                    <a:pt x="4763" y="3644"/>
                    <a:pt x="4763" y="3763"/>
                    <a:pt x="4835" y="3835"/>
                  </a:cubicBezTo>
                  <a:cubicBezTo>
                    <a:pt x="4870" y="3870"/>
                    <a:pt x="4918" y="3888"/>
                    <a:pt x="4966" y="3888"/>
                  </a:cubicBezTo>
                  <a:cubicBezTo>
                    <a:pt x="5013" y="3888"/>
                    <a:pt x="5061" y="3870"/>
                    <a:pt x="5097" y="3835"/>
                  </a:cubicBezTo>
                  <a:lnTo>
                    <a:pt x="5287" y="3644"/>
                  </a:lnTo>
                  <a:cubicBezTo>
                    <a:pt x="5311" y="3620"/>
                    <a:pt x="5359" y="3597"/>
                    <a:pt x="5406" y="3597"/>
                  </a:cubicBezTo>
                  <a:lnTo>
                    <a:pt x="5573" y="3620"/>
                  </a:lnTo>
                  <a:cubicBezTo>
                    <a:pt x="5601" y="3627"/>
                    <a:pt x="5629" y="3630"/>
                    <a:pt x="5656" y="3630"/>
                  </a:cubicBezTo>
                  <a:cubicBezTo>
                    <a:pt x="5722" y="3630"/>
                    <a:pt x="5784" y="3613"/>
                    <a:pt x="5835" y="3597"/>
                  </a:cubicBezTo>
                  <a:lnTo>
                    <a:pt x="5978" y="3739"/>
                  </a:lnTo>
                  <a:cubicBezTo>
                    <a:pt x="6025" y="3763"/>
                    <a:pt x="6073" y="3787"/>
                    <a:pt x="6121" y="3787"/>
                  </a:cubicBezTo>
                  <a:cubicBezTo>
                    <a:pt x="6168" y="3787"/>
                    <a:pt x="6216" y="3763"/>
                    <a:pt x="6240" y="3739"/>
                  </a:cubicBezTo>
                  <a:cubicBezTo>
                    <a:pt x="6311" y="3668"/>
                    <a:pt x="6311" y="3549"/>
                    <a:pt x="6240" y="3477"/>
                  </a:cubicBezTo>
                  <a:lnTo>
                    <a:pt x="6121" y="3335"/>
                  </a:lnTo>
                  <a:cubicBezTo>
                    <a:pt x="6144" y="3263"/>
                    <a:pt x="6168" y="3144"/>
                    <a:pt x="6144" y="3049"/>
                  </a:cubicBezTo>
                  <a:lnTo>
                    <a:pt x="6121" y="2882"/>
                  </a:lnTo>
                  <a:cubicBezTo>
                    <a:pt x="6121" y="2834"/>
                    <a:pt x="6144" y="2787"/>
                    <a:pt x="6168" y="2763"/>
                  </a:cubicBezTo>
                  <a:lnTo>
                    <a:pt x="8526" y="405"/>
                  </a:lnTo>
                  <a:cubicBezTo>
                    <a:pt x="8550" y="382"/>
                    <a:pt x="8597" y="358"/>
                    <a:pt x="8621" y="358"/>
                  </a:cubicBezTo>
                  <a:cubicBezTo>
                    <a:pt x="8669" y="358"/>
                    <a:pt x="8693" y="382"/>
                    <a:pt x="8716" y="405"/>
                  </a:cubicBezTo>
                  <a:lnTo>
                    <a:pt x="9979" y="1668"/>
                  </a:lnTo>
                  <a:cubicBezTo>
                    <a:pt x="10026" y="1691"/>
                    <a:pt x="10026" y="1739"/>
                    <a:pt x="10026" y="1787"/>
                  </a:cubicBezTo>
                  <a:lnTo>
                    <a:pt x="10002" y="1953"/>
                  </a:lnTo>
                  <a:cubicBezTo>
                    <a:pt x="9979" y="2120"/>
                    <a:pt x="10026" y="2263"/>
                    <a:pt x="10145" y="2382"/>
                  </a:cubicBezTo>
                  <a:cubicBezTo>
                    <a:pt x="10245" y="2481"/>
                    <a:pt x="10377" y="2531"/>
                    <a:pt x="10501" y="2531"/>
                  </a:cubicBezTo>
                  <a:cubicBezTo>
                    <a:pt x="10526" y="2531"/>
                    <a:pt x="10550" y="2529"/>
                    <a:pt x="10574" y="2525"/>
                  </a:cubicBezTo>
                  <a:lnTo>
                    <a:pt x="10741" y="2501"/>
                  </a:lnTo>
                  <a:cubicBezTo>
                    <a:pt x="10788" y="2501"/>
                    <a:pt x="10836" y="2525"/>
                    <a:pt x="10884" y="2549"/>
                  </a:cubicBezTo>
                  <a:lnTo>
                    <a:pt x="12146" y="3811"/>
                  </a:lnTo>
                  <a:cubicBezTo>
                    <a:pt x="12193" y="3858"/>
                    <a:pt x="12193" y="3954"/>
                    <a:pt x="12146" y="4001"/>
                  </a:cubicBezTo>
                  <a:lnTo>
                    <a:pt x="9788" y="6359"/>
                  </a:lnTo>
                  <a:cubicBezTo>
                    <a:pt x="9740" y="6407"/>
                    <a:pt x="9693" y="6407"/>
                    <a:pt x="9645" y="6407"/>
                  </a:cubicBezTo>
                  <a:lnTo>
                    <a:pt x="9479" y="6383"/>
                  </a:lnTo>
                  <a:cubicBezTo>
                    <a:pt x="9453" y="6376"/>
                    <a:pt x="9427" y="6373"/>
                    <a:pt x="9402" y="6373"/>
                  </a:cubicBezTo>
                  <a:cubicBezTo>
                    <a:pt x="9332" y="6373"/>
                    <a:pt x="9262" y="6396"/>
                    <a:pt x="9193" y="6430"/>
                  </a:cubicBezTo>
                  <a:lnTo>
                    <a:pt x="9050" y="6288"/>
                  </a:lnTo>
                  <a:cubicBezTo>
                    <a:pt x="9014" y="6252"/>
                    <a:pt x="8967" y="6234"/>
                    <a:pt x="8919" y="6234"/>
                  </a:cubicBezTo>
                  <a:cubicBezTo>
                    <a:pt x="8871" y="6234"/>
                    <a:pt x="8824" y="6252"/>
                    <a:pt x="8788" y="6288"/>
                  </a:cubicBezTo>
                  <a:cubicBezTo>
                    <a:pt x="8716" y="6359"/>
                    <a:pt x="8716" y="6478"/>
                    <a:pt x="8788" y="6549"/>
                  </a:cubicBezTo>
                  <a:lnTo>
                    <a:pt x="8931" y="6692"/>
                  </a:lnTo>
                  <a:cubicBezTo>
                    <a:pt x="8907" y="6764"/>
                    <a:pt x="8883" y="6859"/>
                    <a:pt x="8907" y="6954"/>
                  </a:cubicBezTo>
                  <a:lnTo>
                    <a:pt x="8931" y="7121"/>
                  </a:lnTo>
                  <a:cubicBezTo>
                    <a:pt x="8931" y="7169"/>
                    <a:pt x="8931" y="7216"/>
                    <a:pt x="8883" y="7264"/>
                  </a:cubicBezTo>
                  <a:lnTo>
                    <a:pt x="4073" y="12074"/>
                  </a:lnTo>
                  <a:cubicBezTo>
                    <a:pt x="4037" y="12110"/>
                    <a:pt x="3995" y="12128"/>
                    <a:pt x="3957" y="12128"/>
                  </a:cubicBezTo>
                  <a:cubicBezTo>
                    <a:pt x="3918" y="12128"/>
                    <a:pt x="3882" y="12110"/>
                    <a:pt x="3858" y="12074"/>
                  </a:cubicBezTo>
                  <a:lnTo>
                    <a:pt x="2596" y="10812"/>
                  </a:lnTo>
                  <a:cubicBezTo>
                    <a:pt x="2572" y="10788"/>
                    <a:pt x="2549" y="10741"/>
                    <a:pt x="2549" y="10693"/>
                  </a:cubicBezTo>
                  <a:lnTo>
                    <a:pt x="2596" y="10526"/>
                  </a:lnTo>
                  <a:cubicBezTo>
                    <a:pt x="2620" y="10360"/>
                    <a:pt x="2549" y="10217"/>
                    <a:pt x="2453" y="10098"/>
                  </a:cubicBezTo>
                  <a:cubicBezTo>
                    <a:pt x="2354" y="9999"/>
                    <a:pt x="2222" y="9949"/>
                    <a:pt x="2084" y="9949"/>
                  </a:cubicBezTo>
                  <a:cubicBezTo>
                    <a:pt x="2056" y="9949"/>
                    <a:pt x="2029" y="9951"/>
                    <a:pt x="2001" y="9955"/>
                  </a:cubicBezTo>
                  <a:lnTo>
                    <a:pt x="1834" y="9979"/>
                  </a:lnTo>
                  <a:cubicBezTo>
                    <a:pt x="1786" y="9979"/>
                    <a:pt x="1739" y="9955"/>
                    <a:pt x="1715" y="9931"/>
                  </a:cubicBezTo>
                  <a:lnTo>
                    <a:pt x="453" y="8669"/>
                  </a:lnTo>
                  <a:cubicBezTo>
                    <a:pt x="405" y="8621"/>
                    <a:pt x="405" y="8526"/>
                    <a:pt x="453" y="8478"/>
                  </a:cubicBezTo>
                  <a:lnTo>
                    <a:pt x="4573" y="4359"/>
                  </a:lnTo>
                  <a:cubicBezTo>
                    <a:pt x="4644" y="4287"/>
                    <a:pt x="4644" y="4168"/>
                    <a:pt x="4573" y="4097"/>
                  </a:cubicBezTo>
                  <a:cubicBezTo>
                    <a:pt x="4537" y="4061"/>
                    <a:pt x="4489" y="4043"/>
                    <a:pt x="4442" y="4043"/>
                  </a:cubicBezTo>
                  <a:cubicBezTo>
                    <a:pt x="4394" y="4043"/>
                    <a:pt x="4347" y="4061"/>
                    <a:pt x="4311" y="4097"/>
                  </a:cubicBezTo>
                  <a:lnTo>
                    <a:pt x="191" y="8216"/>
                  </a:lnTo>
                  <a:cubicBezTo>
                    <a:pt x="0" y="8407"/>
                    <a:pt x="0" y="8740"/>
                    <a:pt x="191" y="8931"/>
                  </a:cubicBezTo>
                  <a:lnTo>
                    <a:pt x="1453" y="10193"/>
                  </a:lnTo>
                  <a:cubicBezTo>
                    <a:pt x="1552" y="10292"/>
                    <a:pt x="1685" y="10342"/>
                    <a:pt x="1822" y="10342"/>
                  </a:cubicBezTo>
                  <a:cubicBezTo>
                    <a:pt x="1850" y="10342"/>
                    <a:pt x="1878" y="10340"/>
                    <a:pt x="1906" y="10336"/>
                  </a:cubicBezTo>
                  <a:lnTo>
                    <a:pt x="2072" y="10312"/>
                  </a:lnTo>
                  <a:cubicBezTo>
                    <a:pt x="2096" y="10312"/>
                    <a:pt x="2144" y="10312"/>
                    <a:pt x="2191" y="10360"/>
                  </a:cubicBezTo>
                  <a:cubicBezTo>
                    <a:pt x="2215" y="10384"/>
                    <a:pt x="2239" y="10431"/>
                    <a:pt x="2215" y="10479"/>
                  </a:cubicBezTo>
                  <a:lnTo>
                    <a:pt x="2191" y="10646"/>
                  </a:lnTo>
                  <a:cubicBezTo>
                    <a:pt x="2167" y="10788"/>
                    <a:pt x="2215" y="10955"/>
                    <a:pt x="2334" y="11074"/>
                  </a:cubicBezTo>
                  <a:lnTo>
                    <a:pt x="3596" y="12336"/>
                  </a:lnTo>
                  <a:cubicBezTo>
                    <a:pt x="3692" y="12432"/>
                    <a:pt x="3834" y="12479"/>
                    <a:pt x="3954" y="12479"/>
                  </a:cubicBezTo>
                  <a:cubicBezTo>
                    <a:pt x="4096" y="12479"/>
                    <a:pt x="4216" y="12432"/>
                    <a:pt x="4335" y="12336"/>
                  </a:cubicBezTo>
                  <a:lnTo>
                    <a:pt x="9145" y="7502"/>
                  </a:lnTo>
                  <a:cubicBezTo>
                    <a:pt x="9264" y="7407"/>
                    <a:pt x="9312" y="7240"/>
                    <a:pt x="9288" y="7073"/>
                  </a:cubicBezTo>
                  <a:lnTo>
                    <a:pt x="9264" y="6907"/>
                  </a:lnTo>
                  <a:cubicBezTo>
                    <a:pt x="9264" y="6859"/>
                    <a:pt x="9264" y="6811"/>
                    <a:pt x="9312" y="6788"/>
                  </a:cubicBezTo>
                  <a:cubicBezTo>
                    <a:pt x="9336" y="6740"/>
                    <a:pt x="9383" y="6740"/>
                    <a:pt x="9431" y="6740"/>
                  </a:cubicBezTo>
                  <a:lnTo>
                    <a:pt x="9598" y="6764"/>
                  </a:lnTo>
                  <a:cubicBezTo>
                    <a:pt x="9625" y="6768"/>
                    <a:pt x="9653" y="6770"/>
                    <a:pt x="9681" y="6770"/>
                  </a:cubicBezTo>
                  <a:cubicBezTo>
                    <a:pt x="9819" y="6770"/>
                    <a:pt x="9951" y="6720"/>
                    <a:pt x="10050" y="6621"/>
                  </a:cubicBezTo>
                  <a:lnTo>
                    <a:pt x="12384" y="4263"/>
                  </a:lnTo>
                  <a:cubicBezTo>
                    <a:pt x="12598" y="4073"/>
                    <a:pt x="12598" y="3739"/>
                    <a:pt x="12384" y="3549"/>
                  </a:cubicBezTo>
                  <a:lnTo>
                    <a:pt x="11122" y="2287"/>
                  </a:lnTo>
                  <a:cubicBezTo>
                    <a:pt x="11042" y="2187"/>
                    <a:pt x="10913" y="2138"/>
                    <a:pt x="10776" y="2138"/>
                  </a:cubicBezTo>
                  <a:cubicBezTo>
                    <a:pt x="10749" y="2138"/>
                    <a:pt x="10721" y="2140"/>
                    <a:pt x="10693" y="2144"/>
                  </a:cubicBezTo>
                  <a:lnTo>
                    <a:pt x="10526" y="2168"/>
                  </a:lnTo>
                  <a:cubicBezTo>
                    <a:pt x="10479" y="2168"/>
                    <a:pt x="10431" y="2168"/>
                    <a:pt x="10407" y="2120"/>
                  </a:cubicBezTo>
                  <a:cubicBezTo>
                    <a:pt x="10360" y="2096"/>
                    <a:pt x="10360" y="2049"/>
                    <a:pt x="10360" y="2001"/>
                  </a:cubicBezTo>
                  <a:lnTo>
                    <a:pt x="10383" y="1834"/>
                  </a:lnTo>
                  <a:cubicBezTo>
                    <a:pt x="10407" y="1691"/>
                    <a:pt x="10360" y="1525"/>
                    <a:pt x="10241" y="1406"/>
                  </a:cubicBezTo>
                  <a:lnTo>
                    <a:pt x="8978" y="143"/>
                  </a:lnTo>
                  <a:cubicBezTo>
                    <a:pt x="8883" y="48"/>
                    <a:pt x="8764" y="1"/>
                    <a:pt x="86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 name="Google Shape;858;p86"/>
          <p:cNvGrpSpPr/>
          <p:nvPr/>
        </p:nvGrpSpPr>
        <p:grpSpPr>
          <a:xfrm>
            <a:off x="5097371" y="1631566"/>
            <a:ext cx="319925" cy="429509"/>
            <a:chOff x="4063084" y="3364597"/>
            <a:chExt cx="319925" cy="429509"/>
          </a:xfrm>
        </p:grpSpPr>
        <p:sp>
          <p:nvSpPr>
            <p:cNvPr id="859" name="Google Shape;859;p86"/>
            <p:cNvSpPr/>
            <p:nvPr/>
          </p:nvSpPr>
          <p:spPr>
            <a:xfrm>
              <a:off x="4121998" y="3525092"/>
              <a:ext cx="73652" cy="61251"/>
            </a:xfrm>
            <a:custGeom>
              <a:rect b="b" l="l" r="r" t="t"/>
              <a:pathLst>
                <a:path extrusionOk="0" h="1783" w="2144">
                  <a:moveTo>
                    <a:pt x="1072" y="663"/>
                  </a:moveTo>
                  <a:lnTo>
                    <a:pt x="786" y="925"/>
                  </a:lnTo>
                  <a:cubicBezTo>
                    <a:pt x="739" y="861"/>
                    <a:pt x="680" y="829"/>
                    <a:pt x="619" y="829"/>
                  </a:cubicBezTo>
                  <a:cubicBezTo>
                    <a:pt x="588" y="829"/>
                    <a:pt x="556" y="837"/>
                    <a:pt x="524" y="853"/>
                  </a:cubicBezTo>
                  <a:cubicBezTo>
                    <a:pt x="429" y="901"/>
                    <a:pt x="405" y="1020"/>
                    <a:pt x="453" y="1115"/>
                  </a:cubicBezTo>
                  <a:lnTo>
                    <a:pt x="572" y="1282"/>
                  </a:lnTo>
                  <a:cubicBezTo>
                    <a:pt x="596" y="1330"/>
                    <a:pt x="643" y="1353"/>
                    <a:pt x="691" y="1377"/>
                  </a:cubicBezTo>
                  <a:lnTo>
                    <a:pt x="739" y="1377"/>
                  </a:lnTo>
                  <a:cubicBezTo>
                    <a:pt x="762" y="1377"/>
                    <a:pt x="810" y="1353"/>
                    <a:pt x="858" y="1330"/>
                  </a:cubicBezTo>
                  <a:lnTo>
                    <a:pt x="1096" y="1115"/>
                  </a:lnTo>
                  <a:lnTo>
                    <a:pt x="1096" y="1425"/>
                  </a:lnTo>
                  <a:lnTo>
                    <a:pt x="358" y="1425"/>
                  </a:lnTo>
                  <a:lnTo>
                    <a:pt x="358" y="663"/>
                  </a:lnTo>
                  <a:close/>
                  <a:moveTo>
                    <a:pt x="1940" y="0"/>
                  </a:moveTo>
                  <a:cubicBezTo>
                    <a:pt x="1902" y="0"/>
                    <a:pt x="1864" y="14"/>
                    <a:pt x="1834" y="44"/>
                  </a:cubicBezTo>
                  <a:lnTo>
                    <a:pt x="1429" y="377"/>
                  </a:lnTo>
                  <a:cubicBezTo>
                    <a:pt x="1405" y="329"/>
                    <a:pt x="1334" y="306"/>
                    <a:pt x="1286" y="306"/>
                  </a:cubicBezTo>
                  <a:lnTo>
                    <a:pt x="167" y="306"/>
                  </a:lnTo>
                  <a:cubicBezTo>
                    <a:pt x="72" y="306"/>
                    <a:pt x="0" y="377"/>
                    <a:pt x="0" y="496"/>
                  </a:cubicBezTo>
                  <a:lnTo>
                    <a:pt x="0" y="1592"/>
                  </a:lnTo>
                  <a:cubicBezTo>
                    <a:pt x="0" y="1711"/>
                    <a:pt x="72" y="1782"/>
                    <a:pt x="167" y="1782"/>
                  </a:cubicBezTo>
                  <a:lnTo>
                    <a:pt x="1286" y="1782"/>
                  </a:lnTo>
                  <a:cubicBezTo>
                    <a:pt x="1382" y="1782"/>
                    <a:pt x="1477" y="1711"/>
                    <a:pt x="1477" y="1592"/>
                  </a:cubicBezTo>
                  <a:lnTo>
                    <a:pt x="1477" y="806"/>
                  </a:lnTo>
                  <a:lnTo>
                    <a:pt x="2048" y="329"/>
                  </a:lnTo>
                  <a:cubicBezTo>
                    <a:pt x="2144" y="258"/>
                    <a:pt x="2144" y="139"/>
                    <a:pt x="2072" y="67"/>
                  </a:cubicBezTo>
                  <a:cubicBezTo>
                    <a:pt x="2044" y="26"/>
                    <a:pt x="1993" y="0"/>
                    <a:pt x="19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86"/>
            <p:cNvSpPr/>
            <p:nvPr/>
          </p:nvSpPr>
          <p:spPr>
            <a:xfrm>
              <a:off x="4191528" y="3542921"/>
              <a:ext cx="37685" cy="13123"/>
            </a:xfrm>
            <a:custGeom>
              <a:rect b="b" l="l" r="r" t="t"/>
              <a:pathLst>
                <a:path extrusionOk="0" h="382" w="1097">
                  <a:moveTo>
                    <a:pt x="191" y="1"/>
                  </a:moveTo>
                  <a:cubicBezTo>
                    <a:pt x="96" y="1"/>
                    <a:pt x="1" y="96"/>
                    <a:pt x="1" y="191"/>
                  </a:cubicBezTo>
                  <a:cubicBezTo>
                    <a:pt x="1" y="287"/>
                    <a:pt x="96" y="382"/>
                    <a:pt x="191" y="382"/>
                  </a:cubicBezTo>
                  <a:lnTo>
                    <a:pt x="905" y="382"/>
                  </a:lnTo>
                  <a:cubicBezTo>
                    <a:pt x="1001" y="382"/>
                    <a:pt x="1096" y="287"/>
                    <a:pt x="1096" y="191"/>
                  </a:cubicBezTo>
                  <a:cubicBezTo>
                    <a:pt x="1096" y="96"/>
                    <a:pt x="1001" y="1"/>
                    <a:pt x="9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86"/>
            <p:cNvSpPr/>
            <p:nvPr/>
          </p:nvSpPr>
          <p:spPr>
            <a:xfrm>
              <a:off x="4191528" y="3565834"/>
              <a:ext cx="131742" cy="13123"/>
            </a:xfrm>
            <a:custGeom>
              <a:rect b="b" l="l" r="r" t="t"/>
              <a:pathLst>
                <a:path extrusionOk="0" h="382" w="3835">
                  <a:moveTo>
                    <a:pt x="191" y="1"/>
                  </a:moveTo>
                  <a:cubicBezTo>
                    <a:pt x="96" y="1"/>
                    <a:pt x="1" y="96"/>
                    <a:pt x="1" y="191"/>
                  </a:cubicBezTo>
                  <a:cubicBezTo>
                    <a:pt x="1" y="286"/>
                    <a:pt x="96" y="382"/>
                    <a:pt x="191" y="382"/>
                  </a:cubicBezTo>
                  <a:lnTo>
                    <a:pt x="3644" y="382"/>
                  </a:lnTo>
                  <a:cubicBezTo>
                    <a:pt x="3763" y="382"/>
                    <a:pt x="3835" y="286"/>
                    <a:pt x="3835" y="191"/>
                  </a:cubicBezTo>
                  <a:cubicBezTo>
                    <a:pt x="3835" y="96"/>
                    <a:pt x="3763" y="1"/>
                    <a:pt x="36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86"/>
            <p:cNvSpPr/>
            <p:nvPr/>
          </p:nvSpPr>
          <p:spPr>
            <a:xfrm>
              <a:off x="4121998" y="3598228"/>
              <a:ext cx="73652" cy="60907"/>
            </a:xfrm>
            <a:custGeom>
              <a:rect b="b" l="l" r="r" t="t"/>
              <a:pathLst>
                <a:path extrusionOk="0" h="1773" w="2144">
                  <a:moveTo>
                    <a:pt x="1072" y="677"/>
                  </a:moveTo>
                  <a:lnTo>
                    <a:pt x="786" y="915"/>
                  </a:lnTo>
                  <a:cubicBezTo>
                    <a:pt x="739" y="852"/>
                    <a:pt x="680" y="820"/>
                    <a:pt x="619" y="820"/>
                  </a:cubicBezTo>
                  <a:cubicBezTo>
                    <a:pt x="588" y="820"/>
                    <a:pt x="556" y="828"/>
                    <a:pt x="524" y="844"/>
                  </a:cubicBezTo>
                  <a:cubicBezTo>
                    <a:pt x="429" y="891"/>
                    <a:pt x="405" y="1010"/>
                    <a:pt x="453" y="1106"/>
                  </a:cubicBezTo>
                  <a:lnTo>
                    <a:pt x="572" y="1272"/>
                  </a:lnTo>
                  <a:cubicBezTo>
                    <a:pt x="596" y="1320"/>
                    <a:pt x="643" y="1368"/>
                    <a:pt x="691" y="1368"/>
                  </a:cubicBezTo>
                  <a:lnTo>
                    <a:pt x="739" y="1368"/>
                  </a:lnTo>
                  <a:cubicBezTo>
                    <a:pt x="762" y="1368"/>
                    <a:pt x="810" y="1344"/>
                    <a:pt x="858" y="1320"/>
                  </a:cubicBezTo>
                  <a:lnTo>
                    <a:pt x="1096" y="1106"/>
                  </a:lnTo>
                  <a:lnTo>
                    <a:pt x="1096" y="1415"/>
                  </a:lnTo>
                  <a:lnTo>
                    <a:pt x="358" y="1415"/>
                  </a:lnTo>
                  <a:lnTo>
                    <a:pt x="358" y="677"/>
                  </a:lnTo>
                  <a:close/>
                  <a:moveTo>
                    <a:pt x="1948" y="1"/>
                  </a:moveTo>
                  <a:cubicBezTo>
                    <a:pt x="1908" y="1"/>
                    <a:pt x="1866" y="13"/>
                    <a:pt x="1834" y="34"/>
                  </a:cubicBezTo>
                  <a:lnTo>
                    <a:pt x="1429" y="367"/>
                  </a:lnTo>
                  <a:cubicBezTo>
                    <a:pt x="1405" y="320"/>
                    <a:pt x="1334" y="296"/>
                    <a:pt x="1286" y="296"/>
                  </a:cubicBezTo>
                  <a:lnTo>
                    <a:pt x="167" y="296"/>
                  </a:lnTo>
                  <a:cubicBezTo>
                    <a:pt x="72" y="296"/>
                    <a:pt x="0" y="391"/>
                    <a:pt x="0" y="487"/>
                  </a:cubicBezTo>
                  <a:lnTo>
                    <a:pt x="0" y="1606"/>
                  </a:lnTo>
                  <a:cubicBezTo>
                    <a:pt x="0" y="1701"/>
                    <a:pt x="72" y="1773"/>
                    <a:pt x="167" y="1773"/>
                  </a:cubicBezTo>
                  <a:lnTo>
                    <a:pt x="1286" y="1773"/>
                  </a:lnTo>
                  <a:cubicBezTo>
                    <a:pt x="1382" y="1773"/>
                    <a:pt x="1477" y="1701"/>
                    <a:pt x="1477" y="1606"/>
                  </a:cubicBezTo>
                  <a:lnTo>
                    <a:pt x="1477" y="820"/>
                  </a:lnTo>
                  <a:lnTo>
                    <a:pt x="2048" y="320"/>
                  </a:lnTo>
                  <a:cubicBezTo>
                    <a:pt x="2144" y="272"/>
                    <a:pt x="2144" y="153"/>
                    <a:pt x="2072" y="58"/>
                  </a:cubicBezTo>
                  <a:cubicBezTo>
                    <a:pt x="2046" y="19"/>
                    <a:pt x="1998" y="1"/>
                    <a:pt x="19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86"/>
            <p:cNvSpPr/>
            <p:nvPr/>
          </p:nvSpPr>
          <p:spPr>
            <a:xfrm>
              <a:off x="4191528" y="3616572"/>
              <a:ext cx="37685" cy="12298"/>
            </a:xfrm>
            <a:custGeom>
              <a:rect b="b" l="l" r="r" t="t"/>
              <a:pathLst>
                <a:path extrusionOk="0" h="358" w="1097">
                  <a:moveTo>
                    <a:pt x="191" y="0"/>
                  </a:moveTo>
                  <a:cubicBezTo>
                    <a:pt x="96" y="0"/>
                    <a:pt x="1" y="72"/>
                    <a:pt x="1" y="167"/>
                  </a:cubicBezTo>
                  <a:cubicBezTo>
                    <a:pt x="1" y="286"/>
                    <a:pt x="96" y="357"/>
                    <a:pt x="191" y="357"/>
                  </a:cubicBezTo>
                  <a:lnTo>
                    <a:pt x="905" y="357"/>
                  </a:lnTo>
                  <a:cubicBezTo>
                    <a:pt x="1001" y="357"/>
                    <a:pt x="1096" y="286"/>
                    <a:pt x="1096" y="167"/>
                  </a:cubicBezTo>
                  <a:cubicBezTo>
                    <a:pt x="1096" y="72"/>
                    <a:pt x="1001" y="0"/>
                    <a:pt x="9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86"/>
            <p:cNvSpPr/>
            <p:nvPr/>
          </p:nvSpPr>
          <p:spPr>
            <a:xfrm>
              <a:off x="4191528" y="3638661"/>
              <a:ext cx="131742" cy="13123"/>
            </a:xfrm>
            <a:custGeom>
              <a:rect b="b" l="l" r="r" t="t"/>
              <a:pathLst>
                <a:path extrusionOk="0" h="382" w="3835">
                  <a:moveTo>
                    <a:pt x="191" y="0"/>
                  </a:moveTo>
                  <a:cubicBezTo>
                    <a:pt x="96" y="0"/>
                    <a:pt x="1" y="95"/>
                    <a:pt x="1" y="191"/>
                  </a:cubicBezTo>
                  <a:cubicBezTo>
                    <a:pt x="1" y="286"/>
                    <a:pt x="96" y="381"/>
                    <a:pt x="191" y="381"/>
                  </a:cubicBezTo>
                  <a:lnTo>
                    <a:pt x="3644" y="381"/>
                  </a:lnTo>
                  <a:cubicBezTo>
                    <a:pt x="3763" y="381"/>
                    <a:pt x="3835" y="286"/>
                    <a:pt x="3835" y="191"/>
                  </a:cubicBezTo>
                  <a:cubicBezTo>
                    <a:pt x="3835" y="95"/>
                    <a:pt x="3763" y="0"/>
                    <a:pt x="36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86"/>
            <p:cNvSpPr/>
            <p:nvPr/>
          </p:nvSpPr>
          <p:spPr>
            <a:xfrm>
              <a:off x="4121998" y="3671262"/>
              <a:ext cx="73652" cy="60667"/>
            </a:xfrm>
            <a:custGeom>
              <a:rect b="b" l="l" r="r" t="t"/>
              <a:pathLst>
                <a:path extrusionOk="0" h="1766" w="2144">
                  <a:moveTo>
                    <a:pt x="1072" y="671"/>
                  </a:moveTo>
                  <a:lnTo>
                    <a:pt x="786" y="909"/>
                  </a:lnTo>
                  <a:cubicBezTo>
                    <a:pt x="739" y="845"/>
                    <a:pt x="680" y="813"/>
                    <a:pt x="619" y="813"/>
                  </a:cubicBezTo>
                  <a:cubicBezTo>
                    <a:pt x="588" y="813"/>
                    <a:pt x="556" y="821"/>
                    <a:pt x="524" y="837"/>
                  </a:cubicBezTo>
                  <a:cubicBezTo>
                    <a:pt x="429" y="909"/>
                    <a:pt x="405" y="1004"/>
                    <a:pt x="453" y="1099"/>
                  </a:cubicBezTo>
                  <a:lnTo>
                    <a:pt x="572" y="1290"/>
                  </a:lnTo>
                  <a:cubicBezTo>
                    <a:pt x="596" y="1314"/>
                    <a:pt x="643" y="1361"/>
                    <a:pt x="691" y="1361"/>
                  </a:cubicBezTo>
                  <a:lnTo>
                    <a:pt x="739" y="1361"/>
                  </a:lnTo>
                  <a:cubicBezTo>
                    <a:pt x="762" y="1361"/>
                    <a:pt x="810" y="1361"/>
                    <a:pt x="858" y="1337"/>
                  </a:cubicBezTo>
                  <a:lnTo>
                    <a:pt x="1096" y="1123"/>
                  </a:lnTo>
                  <a:lnTo>
                    <a:pt x="1096" y="1409"/>
                  </a:lnTo>
                  <a:lnTo>
                    <a:pt x="358" y="1409"/>
                  </a:lnTo>
                  <a:lnTo>
                    <a:pt x="358" y="671"/>
                  </a:lnTo>
                  <a:close/>
                  <a:moveTo>
                    <a:pt x="1952" y="0"/>
                  </a:moveTo>
                  <a:cubicBezTo>
                    <a:pt x="1911" y="0"/>
                    <a:pt x="1867" y="18"/>
                    <a:pt x="1834" y="51"/>
                  </a:cubicBezTo>
                  <a:lnTo>
                    <a:pt x="1429" y="361"/>
                  </a:lnTo>
                  <a:cubicBezTo>
                    <a:pt x="1405" y="337"/>
                    <a:pt x="1334" y="290"/>
                    <a:pt x="1286" y="290"/>
                  </a:cubicBezTo>
                  <a:lnTo>
                    <a:pt x="167" y="290"/>
                  </a:lnTo>
                  <a:cubicBezTo>
                    <a:pt x="72" y="290"/>
                    <a:pt x="0" y="385"/>
                    <a:pt x="0" y="480"/>
                  </a:cubicBezTo>
                  <a:lnTo>
                    <a:pt x="0" y="1599"/>
                  </a:lnTo>
                  <a:cubicBezTo>
                    <a:pt x="0" y="1695"/>
                    <a:pt x="72" y="1766"/>
                    <a:pt x="167" y="1766"/>
                  </a:cubicBezTo>
                  <a:lnTo>
                    <a:pt x="1286" y="1766"/>
                  </a:lnTo>
                  <a:cubicBezTo>
                    <a:pt x="1382" y="1766"/>
                    <a:pt x="1477" y="1695"/>
                    <a:pt x="1477" y="1599"/>
                  </a:cubicBezTo>
                  <a:lnTo>
                    <a:pt x="1477" y="813"/>
                  </a:lnTo>
                  <a:lnTo>
                    <a:pt x="2048" y="313"/>
                  </a:lnTo>
                  <a:cubicBezTo>
                    <a:pt x="2144" y="266"/>
                    <a:pt x="2144" y="147"/>
                    <a:pt x="2072" y="75"/>
                  </a:cubicBezTo>
                  <a:cubicBezTo>
                    <a:pt x="2047" y="24"/>
                    <a:pt x="2001" y="0"/>
                    <a:pt x="19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86"/>
            <p:cNvSpPr/>
            <p:nvPr/>
          </p:nvSpPr>
          <p:spPr>
            <a:xfrm>
              <a:off x="4191528" y="3689365"/>
              <a:ext cx="37685" cy="12298"/>
            </a:xfrm>
            <a:custGeom>
              <a:rect b="b" l="l" r="r" t="t"/>
              <a:pathLst>
                <a:path extrusionOk="0" h="358" w="1097">
                  <a:moveTo>
                    <a:pt x="191" y="1"/>
                  </a:moveTo>
                  <a:cubicBezTo>
                    <a:pt x="96" y="1"/>
                    <a:pt x="1" y="72"/>
                    <a:pt x="1" y="191"/>
                  </a:cubicBezTo>
                  <a:cubicBezTo>
                    <a:pt x="1" y="286"/>
                    <a:pt x="96" y="358"/>
                    <a:pt x="191" y="358"/>
                  </a:cubicBezTo>
                  <a:lnTo>
                    <a:pt x="905" y="358"/>
                  </a:lnTo>
                  <a:cubicBezTo>
                    <a:pt x="1001" y="358"/>
                    <a:pt x="1096" y="286"/>
                    <a:pt x="1096" y="191"/>
                  </a:cubicBezTo>
                  <a:cubicBezTo>
                    <a:pt x="1096" y="72"/>
                    <a:pt x="1001" y="1"/>
                    <a:pt x="9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86"/>
            <p:cNvSpPr/>
            <p:nvPr/>
          </p:nvSpPr>
          <p:spPr>
            <a:xfrm>
              <a:off x="4191528" y="3712278"/>
              <a:ext cx="131742" cy="12298"/>
            </a:xfrm>
            <a:custGeom>
              <a:rect b="b" l="l" r="r" t="t"/>
              <a:pathLst>
                <a:path extrusionOk="0" h="358" w="3835">
                  <a:moveTo>
                    <a:pt x="191" y="0"/>
                  </a:moveTo>
                  <a:cubicBezTo>
                    <a:pt x="96" y="0"/>
                    <a:pt x="1" y="72"/>
                    <a:pt x="1" y="167"/>
                  </a:cubicBezTo>
                  <a:cubicBezTo>
                    <a:pt x="1" y="286"/>
                    <a:pt x="96" y="358"/>
                    <a:pt x="191" y="358"/>
                  </a:cubicBezTo>
                  <a:lnTo>
                    <a:pt x="3644" y="358"/>
                  </a:lnTo>
                  <a:cubicBezTo>
                    <a:pt x="3763" y="358"/>
                    <a:pt x="3835" y="286"/>
                    <a:pt x="3835" y="167"/>
                  </a:cubicBezTo>
                  <a:cubicBezTo>
                    <a:pt x="3835" y="72"/>
                    <a:pt x="3763" y="0"/>
                    <a:pt x="36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86"/>
            <p:cNvSpPr/>
            <p:nvPr/>
          </p:nvSpPr>
          <p:spPr>
            <a:xfrm>
              <a:off x="4195616" y="3391598"/>
              <a:ext cx="54861" cy="12298"/>
            </a:xfrm>
            <a:custGeom>
              <a:rect b="b" l="l" r="r" t="t"/>
              <a:pathLst>
                <a:path extrusionOk="0" h="358" w="1597">
                  <a:moveTo>
                    <a:pt x="167" y="0"/>
                  </a:moveTo>
                  <a:cubicBezTo>
                    <a:pt x="72" y="0"/>
                    <a:pt x="1" y="72"/>
                    <a:pt x="1" y="167"/>
                  </a:cubicBezTo>
                  <a:cubicBezTo>
                    <a:pt x="1" y="286"/>
                    <a:pt x="72" y="357"/>
                    <a:pt x="167" y="357"/>
                  </a:cubicBezTo>
                  <a:lnTo>
                    <a:pt x="1429" y="357"/>
                  </a:lnTo>
                  <a:cubicBezTo>
                    <a:pt x="1525" y="357"/>
                    <a:pt x="1596" y="286"/>
                    <a:pt x="1596" y="167"/>
                  </a:cubicBezTo>
                  <a:cubicBezTo>
                    <a:pt x="1596" y="72"/>
                    <a:pt x="1525" y="0"/>
                    <a:pt x="14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86"/>
            <p:cNvSpPr/>
            <p:nvPr/>
          </p:nvSpPr>
          <p:spPr>
            <a:xfrm>
              <a:off x="4063084" y="3364597"/>
              <a:ext cx="319925" cy="429509"/>
            </a:xfrm>
            <a:custGeom>
              <a:rect b="b" l="l" r="r" t="t"/>
              <a:pathLst>
                <a:path extrusionOk="0" h="12503" w="9313">
                  <a:moveTo>
                    <a:pt x="644" y="0"/>
                  </a:moveTo>
                  <a:cubicBezTo>
                    <a:pt x="286" y="0"/>
                    <a:pt x="1" y="286"/>
                    <a:pt x="1" y="643"/>
                  </a:cubicBezTo>
                  <a:lnTo>
                    <a:pt x="1" y="11860"/>
                  </a:lnTo>
                  <a:cubicBezTo>
                    <a:pt x="1" y="12217"/>
                    <a:pt x="286" y="12503"/>
                    <a:pt x="644" y="12503"/>
                  </a:cubicBezTo>
                  <a:lnTo>
                    <a:pt x="8669" y="12503"/>
                  </a:lnTo>
                  <a:cubicBezTo>
                    <a:pt x="9026" y="12503"/>
                    <a:pt x="9312" y="12217"/>
                    <a:pt x="9312" y="11860"/>
                  </a:cubicBezTo>
                  <a:lnTo>
                    <a:pt x="9312" y="5216"/>
                  </a:lnTo>
                  <a:cubicBezTo>
                    <a:pt x="9312" y="5120"/>
                    <a:pt x="9241" y="5049"/>
                    <a:pt x="9122" y="5049"/>
                  </a:cubicBezTo>
                  <a:cubicBezTo>
                    <a:pt x="9026" y="5049"/>
                    <a:pt x="8955" y="5120"/>
                    <a:pt x="8955" y="5216"/>
                  </a:cubicBezTo>
                  <a:lnTo>
                    <a:pt x="8955" y="11860"/>
                  </a:lnTo>
                  <a:cubicBezTo>
                    <a:pt x="8955" y="12027"/>
                    <a:pt x="8836" y="12146"/>
                    <a:pt x="8669" y="12146"/>
                  </a:cubicBezTo>
                  <a:lnTo>
                    <a:pt x="644" y="12146"/>
                  </a:lnTo>
                  <a:cubicBezTo>
                    <a:pt x="477" y="12146"/>
                    <a:pt x="358" y="12027"/>
                    <a:pt x="358" y="11860"/>
                  </a:cubicBezTo>
                  <a:lnTo>
                    <a:pt x="358" y="643"/>
                  </a:lnTo>
                  <a:cubicBezTo>
                    <a:pt x="358" y="477"/>
                    <a:pt x="477" y="358"/>
                    <a:pt x="644" y="358"/>
                  </a:cubicBezTo>
                  <a:lnTo>
                    <a:pt x="2763" y="358"/>
                  </a:lnTo>
                  <a:lnTo>
                    <a:pt x="2882" y="739"/>
                  </a:lnTo>
                  <a:lnTo>
                    <a:pt x="906" y="739"/>
                  </a:lnTo>
                  <a:cubicBezTo>
                    <a:pt x="810" y="739"/>
                    <a:pt x="739" y="810"/>
                    <a:pt x="739" y="905"/>
                  </a:cubicBezTo>
                  <a:lnTo>
                    <a:pt x="739" y="10145"/>
                  </a:lnTo>
                  <a:cubicBezTo>
                    <a:pt x="739" y="10264"/>
                    <a:pt x="810" y="10336"/>
                    <a:pt x="906" y="10336"/>
                  </a:cubicBezTo>
                  <a:cubicBezTo>
                    <a:pt x="1025" y="10336"/>
                    <a:pt x="1096" y="10264"/>
                    <a:pt x="1096" y="10145"/>
                  </a:cubicBezTo>
                  <a:lnTo>
                    <a:pt x="1096" y="1096"/>
                  </a:lnTo>
                  <a:lnTo>
                    <a:pt x="3001" y="1096"/>
                  </a:lnTo>
                  <a:lnTo>
                    <a:pt x="3120" y="1429"/>
                  </a:lnTo>
                  <a:cubicBezTo>
                    <a:pt x="3216" y="1715"/>
                    <a:pt x="3501" y="1929"/>
                    <a:pt x="3835" y="1929"/>
                  </a:cubicBezTo>
                  <a:lnTo>
                    <a:pt x="4311" y="1929"/>
                  </a:lnTo>
                  <a:cubicBezTo>
                    <a:pt x="4430" y="1929"/>
                    <a:pt x="4502" y="1834"/>
                    <a:pt x="4502" y="1739"/>
                  </a:cubicBezTo>
                  <a:cubicBezTo>
                    <a:pt x="4502" y="1644"/>
                    <a:pt x="4430" y="1572"/>
                    <a:pt x="4311" y="1572"/>
                  </a:cubicBezTo>
                  <a:lnTo>
                    <a:pt x="3835" y="1572"/>
                  </a:lnTo>
                  <a:cubicBezTo>
                    <a:pt x="3668" y="1572"/>
                    <a:pt x="3525" y="1453"/>
                    <a:pt x="3478" y="1310"/>
                  </a:cubicBezTo>
                  <a:lnTo>
                    <a:pt x="3144" y="358"/>
                  </a:lnTo>
                  <a:lnTo>
                    <a:pt x="6169" y="358"/>
                  </a:lnTo>
                  <a:lnTo>
                    <a:pt x="5835" y="1310"/>
                  </a:lnTo>
                  <a:cubicBezTo>
                    <a:pt x="5788" y="1453"/>
                    <a:pt x="5645" y="1572"/>
                    <a:pt x="5478" y="1572"/>
                  </a:cubicBezTo>
                  <a:lnTo>
                    <a:pt x="5049" y="1572"/>
                  </a:lnTo>
                  <a:cubicBezTo>
                    <a:pt x="4954" y="1572"/>
                    <a:pt x="4883" y="1644"/>
                    <a:pt x="4883" y="1739"/>
                  </a:cubicBezTo>
                  <a:cubicBezTo>
                    <a:pt x="4883" y="1834"/>
                    <a:pt x="4954" y="1929"/>
                    <a:pt x="5049" y="1929"/>
                  </a:cubicBezTo>
                  <a:lnTo>
                    <a:pt x="5478" y="1929"/>
                  </a:lnTo>
                  <a:cubicBezTo>
                    <a:pt x="5811" y="1929"/>
                    <a:pt x="6073" y="1739"/>
                    <a:pt x="6192" y="1429"/>
                  </a:cubicBezTo>
                  <a:lnTo>
                    <a:pt x="6312" y="1096"/>
                  </a:lnTo>
                  <a:lnTo>
                    <a:pt x="8217" y="1096"/>
                  </a:lnTo>
                  <a:lnTo>
                    <a:pt x="8217" y="11407"/>
                  </a:lnTo>
                  <a:lnTo>
                    <a:pt x="1096" y="11407"/>
                  </a:lnTo>
                  <a:lnTo>
                    <a:pt x="1096" y="10884"/>
                  </a:lnTo>
                  <a:cubicBezTo>
                    <a:pt x="1096" y="10788"/>
                    <a:pt x="1025" y="10693"/>
                    <a:pt x="906" y="10693"/>
                  </a:cubicBezTo>
                  <a:cubicBezTo>
                    <a:pt x="810" y="10693"/>
                    <a:pt x="739" y="10788"/>
                    <a:pt x="739" y="10884"/>
                  </a:cubicBezTo>
                  <a:lnTo>
                    <a:pt x="739" y="11598"/>
                  </a:lnTo>
                  <a:cubicBezTo>
                    <a:pt x="739" y="11693"/>
                    <a:pt x="810" y="11765"/>
                    <a:pt x="906" y="11765"/>
                  </a:cubicBezTo>
                  <a:lnTo>
                    <a:pt x="8407" y="11765"/>
                  </a:lnTo>
                  <a:cubicBezTo>
                    <a:pt x="8502" y="11765"/>
                    <a:pt x="8574" y="11693"/>
                    <a:pt x="8574" y="11598"/>
                  </a:cubicBezTo>
                  <a:lnTo>
                    <a:pt x="8574" y="905"/>
                  </a:lnTo>
                  <a:cubicBezTo>
                    <a:pt x="8574" y="810"/>
                    <a:pt x="8502" y="739"/>
                    <a:pt x="8407" y="739"/>
                  </a:cubicBezTo>
                  <a:lnTo>
                    <a:pt x="6431" y="739"/>
                  </a:lnTo>
                  <a:lnTo>
                    <a:pt x="6550" y="358"/>
                  </a:lnTo>
                  <a:lnTo>
                    <a:pt x="8669" y="358"/>
                  </a:lnTo>
                  <a:cubicBezTo>
                    <a:pt x="8836" y="358"/>
                    <a:pt x="8955" y="477"/>
                    <a:pt x="8955" y="643"/>
                  </a:cubicBezTo>
                  <a:lnTo>
                    <a:pt x="8955" y="4501"/>
                  </a:lnTo>
                  <a:cubicBezTo>
                    <a:pt x="8955" y="4597"/>
                    <a:pt x="9026" y="4668"/>
                    <a:pt x="9122" y="4668"/>
                  </a:cubicBezTo>
                  <a:cubicBezTo>
                    <a:pt x="9241" y="4668"/>
                    <a:pt x="9312" y="4597"/>
                    <a:pt x="9312" y="4501"/>
                  </a:cubicBezTo>
                  <a:lnTo>
                    <a:pt x="9312" y="643"/>
                  </a:lnTo>
                  <a:cubicBezTo>
                    <a:pt x="9312" y="286"/>
                    <a:pt x="9026" y="0"/>
                    <a:pt x="86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86"/>
            <p:cNvSpPr/>
            <p:nvPr/>
          </p:nvSpPr>
          <p:spPr>
            <a:xfrm>
              <a:off x="4173527" y="3447215"/>
              <a:ext cx="99038" cy="69564"/>
            </a:xfrm>
            <a:custGeom>
              <a:rect b="b" l="l" r="r" t="t"/>
              <a:pathLst>
                <a:path extrusionOk="0" h="2025" w="2883">
                  <a:moveTo>
                    <a:pt x="2690" y="1"/>
                  </a:moveTo>
                  <a:cubicBezTo>
                    <a:pt x="2660" y="1"/>
                    <a:pt x="2628" y="9"/>
                    <a:pt x="2596" y="24"/>
                  </a:cubicBezTo>
                  <a:lnTo>
                    <a:pt x="1691" y="525"/>
                  </a:lnTo>
                  <a:lnTo>
                    <a:pt x="715" y="72"/>
                  </a:lnTo>
                  <a:cubicBezTo>
                    <a:pt x="688" y="59"/>
                    <a:pt x="662" y="53"/>
                    <a:pt x="636" y="53"/>
                  </a:cubicBezTo>
                  <a:cubicBezTo>
                    <a:pt x="570" y="53"/>
                    <a:pt x="511" y="92"/>
                    <a:pt x="477" y="143"/>
                  </a:cubicBezTo>
                  <a:cubicBezTo>
                    <a:pt x="429" y="239"/>
                    <a:pt x="477" y="358"/>
                    <a:pt x="572" y="405"/>
                  </a:cubicBezTo>
                  <a:lnTo>
                    <a:pt x="1310" y="739"/>
                  </a:lnTo>
                  <a:lnTo>
                    <a:pt x="596" y="1144"/>
                  </a:lnTo>
                  <a:lnTo>
                    <a:pt x="358" y="667"/>
                  </a:lnTo>
                  <a:cubicBezTo>
                    <a:pt x="326" y="604"/>
                    <a:pt x="273" y="572"/>
                    <a:pt x="213" y="572"/>
                  </a:cubicBezTo>
                  <a:cubicBezTo>
                    <a:pt x="183" y="572"/>
                    <a:pt x="151" y="580"/>
                    <a:pt x="120" y="596"/>
                  </a:cubicBezTo>
                  <a:cubicBezTo>
                    <a:pt x="24" y="620"/>
                    <a:pt x="1" y="739"/>
                    <a:pt x="48" y="834"/>
                  </a:cubicBezTo>
                  <a:lnTo>
                    <a:pt x="358" y="1477"/>
                  </a:lnTo>
                  <a:cubicBezTo>
                    <a:pt x="382" y="1525"/>
                    <a:pt x="405" y="1549"/>
                    <a:pt x="453" y="1572"/>
                  </a:cubicBezTo>
                  <a:lnTo>
                    <a:pt x="525" y="1572"/>
                  </a:lnTo>
                  <a:cubicBezTo>
                    <a:pt x="548" y="1572"/>
                    <a:pt x="572" y="1572"/>
                    <a:pt x="596" y="1549"/>
                  </a:cubicBezTo>
                  <a:lnTo>
                    <a:pt x="1429" y="1096"/>
                  </a:lnTo>
                  <a:lnTo>
                    <a:pt x="1429" y="1096"/>
                  </a:lnTo>
                  <a:lnTo>
                    <a:pt x="1239" y="1810"/>
                  </a:lnTo>
                  <a:cubicBezTo>
                    <a:pt x="1215" y="1906"/>
                    <a:pt x="1287" y="2001"/>
                    <a:pt x="1382" y="2025"/>
                  </a:cubicBezTo>
                  <a:lnTo>
                    <a:pt x="1429" y="2025"/>
                  </a:lnTo>
                  <a:cubicBezTo>
                    <a:pt x="1501" y="2025"/>
                    <a:pt x="1572" y="1977"/>
                    <a:pt x="1596" y="1906"/>
                  </a:cubicBezTo>
                  <a:lnTo>
                    <a:pt x="1882" y="834"/>
                  </a:lnTo>
                  <a:lnTo>
                    <a:pt x="2763" y="334"/>
                  </a:lnTo>
                  <a:cubicBezTo>
                    <a:pt x="2858" y="286"/>
                    <a:pt x="2882" y="167"/>
                    <a:pt x="2835" y="96"/>
                  </a:cubicBezTo>
                  <a:cubicBezTo>
                    <a:pt x="2803" y="32"/>
                    <a:pt x="2750" y="1"/>
                    <a:pt x="26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 name="Google Shape;871;p86"/>
          <p:cNvGrpSpPr/>
          <p:nvPr/>
        </p:nvGrpSpPr>
        <p:grpSpPr>
          <a:xfrm>
            <a:off x="3776194" y="3784529"/>
            <a:ext cx="227794" cy="429509"/>
            <a:chOff x="4823098" y="4039520"/>
            <a:chExt cx="180832" cy="429509"/>
          </a:xfrm>
        </p:grpSpPr>
        <p:sp>
          <p:nvSpPr>
            <p:cNvPr id="872" name="Google Shape;872;p86"/>
            <p:cNvSpPr/>
            <p:nvPr/>
          </p:nvSpPr>
          <p:spPr>
            <a:xfrm>
              <a:off x="4898365" y="4402729"/>
              <a:ext cx="29474" cy="12298"/>
            </a:xfrm>
            <a:custGeom>
              <a:rect b="b" l="l" r="r" t="t"/>
              <a:pathLst>
                <a:path extrusionOk="0" h="358" w="858">
                  <a:moveTo>
                    <a:pt x="191" y="1"/>
                  </a:moveTo>
                  <a:cubicBezTo>
                    <a:pt x="96" y="1"/>
                    <a:pt x="0" y="72"/>
                    <a:pt x="0" y="191"/>
                  </a:cubicBezTo>
                  <a:cubicBezTo>
                    <a:pt x="0" y="287"/>
                    <a:pt x="96" y="358"/>
                    <a:pt x="191" y="358"/>
                  </a:cubicBezTo>
                  <a:lnTo>
                    <a:pt x="667" y="358"/>
                  </a:lnTo>
                  <a:cubicBezTo>
                    <a:pt x="786" y="358"/>
                    <a:pt x="858" y="287"/>
                    <a:pt x="858" y="191"/>
                  </a:cubicBezTo>
                  <a:cubicBezTo>
                    <a:pt x="858" y="72"/>
                    <a:pt x="786" y="1"/>
                    <a:pt x="6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86"/>
            <p:cNvSpPr/>
            <p:nvPr/>
          </p:nvSpPr>
          <p:spPr>
            <a:xfrm>
              <a:off x="4898365" y="4259582"/>
              <a:ext cx="29474" cy="12298"/>
            </a:xfrm>
            <a:custGeom>
              <a:rect b="b" l="l" r="r" t="t"/>
              <a:pathLst>
                <a:path extrusionOk="0" h="358" w="858">
                  <a:moveTo>
                    <a:pt x="191" y="0"/>
                  </a:moveTo>
                  <a:cubicBezTo>
                    <a:pt x="96" y="0"/>
                    <a:pt x="0" y="72"/>
                    <a:pt x="0" y="191"/>
                  </a:cubicBezTo>
                  <a:cubicBezTo>
                    <a:pt x="0" y="286"/>
                    <a:pt x="96" y="357"/>
                    <a:pt x="191" y="357"/>
                  </a:cubicBezTo>
                  <a:lnTo>
                    <a:pt x="667" y="357"/>
                  </a:lnTo>
                  <a:cubicBezTo>
                    <a:pt x="786" y="357"/>
                    <a:pt x="858" y="286"/>
                    <a:pt x="858" y="191"/>
                  </a:cubicBezTo>
                  <a:cubicBezTo>
                    <a:pt x="858" y="72"/>
                    <a:pt x="786" y="0"/>
                    <a:pt x="6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86"/>
            <p:cNvSpPr/>
            <p:nvPr/>
          </p:nvSpPr>
          <p:spPr>
            <a:xfrm>
              <a:off x="4823098" y="4039520"/>
              <a:ext cx="180832" cy="429509"/>
            </a:xfrm>
            <a:custGeom>
              <a:rect b="b" l="l" r="r" t="t"/>
              <a:pathLst>
                <a:path extrusionOk="0" h="12503" w="5264">
                  <a:moveTo>
                    <a:pt x="2096" y="1453"/>
                  </a:moveTo>
                  <a:lnTo>
                    <a:pt x="2001" y="2334"/>
                  </a:lnTo>
                  <a:lnTo>
                    <a:pt x="1405" y="2334"/>
                  </a:lnTo>
                  <a:lnTo>
                    <a:pt x="1310" y="1453"/>
                  </a:lnTo>
                  <a:close/>
                  <a:moveTo>
                    <a:pt x="1548" y="3429"/>
                  </a:moveTo>
                  <a:cubicBezTo>
                    <a:pt x="1763" y="3429"/>
                    <a:pt x="1929" y="3620"/>
                    <a:pt x="1929" y="3834"/>
                  </a:cubicBezTo>
                  <a:lnTo>
                    <a:pt x="1929" y="4120"/>
                  </a:lnTo>
                  <a:lnTo>
                    <a:pt x="1167" y="4120"/>
                  </a:lnTo>
                  <a:lnTo>
                    <a:pt x="1167" y="3834"/>
                  </a:lnTo>
                  <a:cubicBezTo>
                    <a:pt x="1167" y="3620"/>
                    <a:pt x="1334" y="3429"/>
                    <a:pt x="1548" y="3429"/>
                  </a:cubicBezTo>
                  <a:close/>
                  <a:moveTo>
                    <a:pt x="3715" y="3429"/>
                  </a:moveTo>
                  <a:cubicBezTo>
                    <a:pt x="3930" y="3429"/>
                    <a:pt x="4096" y="3620"/>
                    <a:pt x="4096" y="3834"/>
                  </a:cubicBezTo>
                  <a:lnTo>
                    <a:pt x="4096" y="4120"/>
                  </a:lnTo>
                  <a:lnTo>
                    <a:pt x="3311" y="4120"/>
                  </a:lnTo>
                  <a:lnTo>
                    <a:pt x="3311" y="3834"/>
                  </a:lnTo>
                  <a:cubicBezTo>
                    <a:pt x="3311" y="3620"/>
                    <a:pt x="3477" y="3429"/>
                    <a:pt x="3715" y="3429"/>
                  </a:cubicBezTo>
                  <a:close/>
                  <a:moveTo>
                    <a:pt x="3525" y="5406"/>
                  </a:moveTo>
                  <a:lnTo>
                    <a:pt x="3525" y="5430"/>
                  </a:lnTo>
                  <a:cubicBezTo>
                    <a:pt x="3525" y="5597"/>
                    <a:pt x="3406" y="5716"/>
                    <a:pt x="3239" y="5716"/>
                  </a:cubicBezTo>
                  <a:lnTo>
                    <a:pt x="2001" y="5716"/>
                  </a:lnTo>
                  <a:cubicBezTo>
                    <a:pt x="1858" y="5716"/>
                    <a:pt x="1739" y="5597"/>
                    <a:pt x="1739" y="5430"/>
                  </a:cubicBezTo>
                  <a:lnTo>
                    <a:pt x="1739" y="5406"/>
                  </a:lnTo>
                  <a:close/>
                  <a:moveTo>
                    <a:pt x="4882" y="6073"/>
                  </a:moveTo>
                  <a:lnTo>
                    <a:pt x="4882" y="7097"/>
                  </a:lnTo>
                  <a:lnTo>
                    <a:pt x="358" y="7097"/>
                  </a:lnTo>
                  <a:lnTo>
                    <a:pt x="358" y="6073"/>
                  </a:lnTo>
                  <a:close/>
                  <a:moveTo>
                    <a:pt x="1620" y="8073"/>
                  </a:moveTo>
                  <a:lnTo>
                    <a:pt x="1620" y="8407"/>
                  </a:lnTo>
                  <a:cubicBezTo>
                    <a:pt x="1620" y="8597"/>
                    <a:pt x="1715" y="8788"/>
                    <a:pt x="1882" y="8907"/>
                  </a:cubicBezTo>
                  <a:cubicBezTo>
                    <a:pt x="1929" y="8931"/>
                    <a:pt x="1977" y="9002"/>
                    <a:pt x="1977" y="9073"/>
                  </a:cubicBezTo>
                  <a:lnTo>
                    <a:pt x="1977" y="9883"/>
                  </a:lnTo>
                  <a:lnTo>
                    <a:pt x="1096" y="9883"/>
                  </a:lnTo>
                  <a:lnTo>
                    <a:pt x="1096" y="9073"/>
                  </a:lnTo>
                  <a:cubicBezTo>
                    <a:pt x="1096" y="9002"/>
                    <a:pt x="1120" y="8931"/>
                    <a:pt x="1191" y="8907"/>
                  </a:cubicBezTo>
                  <a:cubicBezTo>
                    <a:pt x="1334" y="8788"/>
                    <a:pt x="1429" y="8597"/>
                    <a:pt x="1429" y="8407"/>
                  </a:cubicBezTo>
                  <a:lnTo>
                    <a:pt x="1429" y="8073"/>
                  </a:lnTo>
                  <a:close/>
                  <a:moveTo>
                    <a:pt x="3811" y="8073"/>
                  </a:moveTo>
                  <a:lnTo>
                    <a:pt x="3811" y="8407"/>
                  </a:lnTo>
                  <a:cubicBezTo>
                    <a:pt x="3811" y="8597"/>
                    <a:pt x="3906" y="8788"/>
                    <a:pt x="4073" y="8907"/>
                  </a:cubicBezTo>
                  <a:cubicBezTo>
                    <a:pt x="4120" y="8931"/>
                    <a:pt x="4168" y="9002"/>
                    <a:pt x="4168" y="9073"/>
                  </a:cubicBezTo>
                  <a:lnTo>
                    <a:pt x="4168" y="9883"/>
                  </a:lnTo>
                  <a:lnTo>
                    <a:pt x="3287" y="9883"/>
                  </a:lnTo>
                  <a:lnTo>
                    <a:pt x="3287" y="9073"/>
                  </a:lnTo>
                  <a:cubicBezTo>
                    <a:pt x="3287" y="9002"/>
                    <a:pt x="3311" y="8931"/>
                    <a:pt x="3382" y="8907"/>
                  </a:cubicBezTo>
                  <a:cubicBezTo>
                    <a:pt x="3525" y="8788"/>
                    <a:pt x="3620" y="8597"/>
                    <a:pt x="3620" y="8407"/>
                  </a:cubicBezTo>
                  <a:lnTo>
                    <a:pt x="3620" y="8073"/>
                  </a:lnTo>
                  <a:close/>
                  <a:moveTo>
                    <a:pt x="4882" y="10240"/>
                  </a:moveTo>
                  <a:lnTo>
                    <a:pt x="4882" y="11264"/>
                  </a:lnTo>
                  <a:lnTo>
                    <a:pt x="358" y="11264"/>
                  </a:lnTo>
                  <a:lnTo>
                    <a:pt x="358" y="10240"/>
                  </a:lnTo>
                  <a:close/>
                  <a:moveTo>
                    <a:pt x="1644" y="11622"/>
                  </a:moveTo>
                  <a:lnTo>
                    <a:pt x="1644" y="11836"/>
                  </a:lnTo>
                  <a:cubicBezTo>
                    <a:pt x="1644" y="12003"/>
                    <a:pt x="1501" y="12146"/>
                    <a:pt x="1334" y="12146"/>
                  </a:cubicBezTo>
                  <a:cubicBezTo>
                    <a:pt x="1167" y="12146"/>
                    <a:pt x="1024" y="12003"/>
                    <a:pt x="1024" y="11836"/>
                  </a:cubicBezTo>
                  <a:lnTo>
                    <a:pt x="1024" y="11622"/>
                  </a:lnTo>
                  <a:close/>
                  <a:moveTo>
                    <a:pt x="4215" y="11622"/>
                  </a:moveTo>
                  <a:lnTo>
                    <a:pt x="4215" y="11836"/>
                  </a:lnTo>
                  <a:cubicBezTo>
                    <a:pt x="4215" y="12003"/>
                    <a:pt x="4073" y="12146"/>
                    <a:pt x="3906" y="12146"/>
                  </a:cubicBezTo>
                  <a:cubicBezTo>
                    <a:pt x="3739" y="12146"/>
                    <a:pt x="3620" y="12003"/>
                    <a:pt x="3620" y="11836"/>
                  </a:cubicBezTo>
                  <a:lnTo>
                    <a:pt x="3620" y="11622"/>
                  </a:lnTo>
                  <a:close/>
                  <a:moveTo>
                    <a:pt x="3620" y="0"/>
                  </a:moveTo>
                  <a:cubicBezTo>
                    <a:pt x="3430" y="0"/>
                    <a:pt x="3263" y="167"/>
                    <a:pt x="3263" y="357"/>
                  </a:cubicBezTo>
                  <a:lnTo>
                    <a:pt x="3263" y="691"/>
                  </a:lnTo>
                  <a:cubicBezTo>
                    <a:pt x="3263" y="762"/>
                    <a:pt x="3215" y="834"/>
                    <a:pt x="3168" y="881"/>
                  </a:cubicBezTo>
                  <a:cubicBezTo>
                    <a:pt x="3001" y="1000"/>
                    <a:pt x="2906" y="1167"/>
                    <a:pt x="2906" y="1358"/>
                  </a:cubicBezTo>
                  <a:lnTo>
                    <a:pt x="2906" y="2334"/>
                  </a:lnTo>
                  <a:lnTo>
                    <a:pt x="2358" y="2334"/>
                  </a:lnTo>
                  <a:lnTo>
                    <a:pt x="2501" y="1286"/>
                  </a:lnTo>
                  <a:cubicBezTo>
                    <a:pt x="2501" y="1239"/>
                    <a:pt x="2477" y="1191"/>
                    <a:pt x="2453" y="1143"/>
                  </a:cubicBezTo>
                  <a:cubicBezTo>
                    <a:pt x="2406" y="1096"/>
                    <a:pt x="2358" y="1072"/>
                    <a:pt x="2310" y="1072"/>
                  </a:cubicBezTo>
                  <a:lnTo>
                    <a:pt x="1096" y="1072"/>
                  </a:lnTo>
                  <a:cubicBezTo>
                    <a:pt x="1048" y="1072"/>
                    <a:pt x="1001" y="1096"/>
                    <a:pt x="953" y="1143"/>
                  </a:cubicBezTo>
                  <a:cubicBezTo>
                    <a:pt x="929" y="1191"/>
                    <a:pt x="905" y="1239"/>
                    <a:pt x="905" y="1286"/>
                  </a:cubicBezTo>
                  <a:lnTo>
                    <a:pt x="1048" y="2334"/>
                  </a:lnTo>
                  <a:lnTo>
                    <a:pt x="167" y="2334"/>
                  </a:lnTo>
                  <a:cubicBezTo>
                    <a:pt x="72" y="2334"/>
                    <a:pt x="0" y="2429"/>
                    <a:pt x="0" y="2525"/>
                  </a:cubicBezTo>
                  <a:lnTo>
                    <a:pt x="0" y="3525"/>
                  </a:lnTo>
                  <a:cubicBezTo>
                    <a:pt x="0" y="3644"/>
                    <a:pt x="72" y="3715"/>
                    <a:pt x="167" y="3715"/>
                  </a:cubicBezTo>
                  <a:cubicBezTo>
                    <a:pt x="286" y="3715"/>
                    <a:pt x="358" y="3644"/>
                    <a:pt x="358" y="3525"/>
                  </a:cubicBezTo>
                  <a:lnTo>
                    <a:pt x="358" y="2715"/>
                  </a:lnTo>
                  <a:lnTo>
                    <a:pt x="1358" y="2715"/>
                  </a:lnTo>
                  <a:lnTo>
                    <a:pt x="1358" y="3096"/>
                  </a:lnTo>
                  <a:cubicBezTo>
                    <a:pt x="1024" y="3168"/>
                    <a:pt x="786" y="3477"/>
                    <a:pt x="786" y="3834"/>
                  </a:cubicBezTo>
                  <a:lnTo>
                    <a:pt x="786" y="4287"/>
                  </a:lnTo>
                  <a:cubicBezTo>
                    <a:pt x="786" y="4406"/>
                    <a:pt x="881" y="4477"/>
                    <a:pt x="977" y="4477"/>
                  </a:cubicBezTo>
                  <a:lnTo>
                    <a:pt x="2120" y="4477"/>
                  </a:lnTo>
                  <a:cubicBezTo>
                    <a:pt x="2215" y="4477"/>
                    <a:pt x="2310" y="4406"/>
                    <a:pt x="2310" y="4287"/>
                  </a:cubicBezTo>
                  <a:lnTo>
                    <a:pt x="2310" y="3834"/>
                  </a:lnTo>
                  <a:cubicBezTo>
                    <a:pt x="2310" y="3477"/>
                    <a:pt x="2072" y="3168"/>
                    <a:pt x="1739" y="3096"/>
                  </a:cubicBezTo>
                  <a:lnTo>
                    <a:pt x="1739" y="2715"/>
                  </a:lnTo>
                  <a:lnTo>
                    <a:pt x="3525" y="2715"/>
                  </a:lnTo>
                  <a:lnTo>
                    <a:pt x="3525" y="3096"/>
                  </a:lnTo>
                  <a:cubicBezTo>
                    <a:pt x="3191" y="3168"/>
                    <a:pt x="2953" y="3477"/>
                    <a:pt x="2953" y="3834"/>
                  </a:cubicBezTo>
                  <a:lnTo>
                    <a:pt x="2953" y="4287"/>
                  </a:lnTo>
                  <a:cubicBezTo>
                    <a:pt x="2953" y="4406"/>
                    <a:pt x="3025" y="4477"/>
                    <a:pt x="3120" y="4477"/>
                  </a:cubicBezTo>
                  <a:lnTo>
                    <a:pt x="4287" y="4477"/>
                  </a:lnTo>
                  <a:cubicBezTo>
                    <a:pt x="4382" y="4477"/>
                    <a:pt x="4454" y="4406"/>
                    <a:pt x="4454" y="4287"/>
                  </a:cubicBezTo>
                  <a:lnTo>
                    <a:pt x="4454" y="3834"/>
                  </a:lnTo>
                  <a:cubicBezTo>
                    <a:pt x="4454" y="3477"/>
                    <a:pt x="4215" y="3168"/>
                    <a:pt x="3882" y="3096"/>
                  </a:cubicBezTo>
                  <a:lnTo>
                    <a:pt x="3882" y="2715"/>
                  </a:lnTo>
                  <a:lnTo>
                    <a:pt x="4882" y="2715"/>
                  </a:lnTo>
                  <a:lnTo>
                    <a:pt x="4882" y="5716"/>
                  </a:lnTo>
                  <a:lnTo>
                    <a:pt x="3834" y="5716"/>
                  </a:lnTo>
                  <a:cubicBezTo>
                    <a:pt x="3858" y="5620"/>
                    <a:pt x="3882" y="5525"/>
                    <a:pt x="3882" y="5430"/>
                  </a:cubicBezTo>
                  <a:lnTo>
                    <a:pt x="3882" y="5239"/>
                  </a:lnTo>
                  <a:cubicBezTo>
                    <a:pt x="3882" y="5120"/>
                    <a:pt x="3811" y="5049"/>
                    <a:pt x="3715" y="5049"/>
                  </a:cubicBezTo>
                  <a:lnTo>
                    <a:pt x="1548" y="5049"/>
                  </a:lnTo>
                  <a:cubicBezTo>
                    <a:pt x="1453" y="5049"/>
                    <a:pt x="1358" y="5120"/>
                    <a:pt x="1358" y="5239"/>
                  </a:cubicBezTo>
                  <a:lnTo>
                    <a:pt x="1358" y="5430"/>
                  </a:lnTo>
                  <a:cubicBezTo>
                    <a:pt x="1358" y="5525"/>
                    <a:pt x="1382" y="5620"/>
                    <a:pt x="1429" y="5716"/>
                  </a:cubicBezTo>
                  <a:lnTo>
                    <a:pt x="358" y="5716"/>
                  </a:lnTo>
                  <a:lnTo>
                    <a:pt x="358" y="4263"/>
                  </a:lnTo>
                  <a:cubicBezTo>
                    <a:pt x="358" y="4168"/>
                    <a:pt x="286" y="4072"/>
                    <a:pt x="167" y="4072"/>
                  </a:cubicBezTo>
                  <a:cubicBezTo>
                    <a:pt x="72" y="4072"/>
                    <a:pt x="0" y="4168"/>
                    <a:pt x="0" y="4263"/>
                  </a:cubicBezTo>
                  <a:lnTo>
                    <a:pt x="0" y="11455"/>
                  </a:lnTo>
                  <a:cubicBezTo>
                    <a:pt x="0" y="11550"/>
                    <a:pt x="72" y="11622"/>
                    <a:pt x="167" y="11622"/>
                  </a:cubicBezTo>
                  <a:lnTo>
                    <a:pt x="667" y="11622"/>
                  </a:lnTo>
                  <a:lnTo>
                    <a:pt x="667" y="11836"/>
                  </a:lnTo>
                  <a:cubicBezTo>
                    <a:pt x="667" y="12193"/>
                    <a:pt x="977" y="12503"/>
                    <a:pt x="1334" y="12503"/>
                  </a:cubicBezTo>
                  <a:cubicBezTo>
                    <a:pt x="1715" y="12503"/>
                    <a:pt x="2001" y="12193"/>
                    <a:pt x="2001" y="11836"/>
                  </a:cubicBezTo>
                  <a:lnTo>
                    <a:pt x="2001" y="11622"/>
                  </a:lnTo>
                  <a:lnTo>
                    <a:pt x="3239" y="11622"/>
                  </a:lnTo>
                  <a:lnTo>
                    <a:pt x="3239" y="11836"/>
                  </a:lnTo>
                  <a:cubicBezTo>
                    <a:pt x="3239" y="12193"/>
                    <a:pt x="3549" y="12503"/>
                    <a:pt x="3906" y="12503"/>
                  </a:cubicBezTo>
                  <a:cubicBezTo>
                    <a:pt x="4287" y="12503"/>
                    <a:pt x="4573" y="12193"/>
                    <a:pt x="4573" y="11836"/>
                  </a:cubicBezTo>
                  <a:lnTo>
                    <a:pt x="4573" y="11622"/>
                  </a:lnTo>
                  <a:lnTo>
                    <a:pt x="5073" y="11622"/>
                  </a:lnTo>
                  <a:cubicBezTo>
                    <a:pt x="5168" y="11622"/>
                    <a:pt x="5263" y="11550"/>
                    <a:pt x="5263" y="11455"/>
                  </a:cubicBezTo>
                  <a:lnTo>
                    <a:pt x="5263" y="9359"/>
                  </a:lnTo>
                  <a:cubicBezTo>
                    <a:pt x="5263" y="9240"/>
                    <a:pt x="5168" y="9169"/>
                    <a:pt x="5073" y="9169"/>
                  </a:cubicBezTo>
                  <a:cubicBezTo>
                    <a:pt x="4978" y="9169"/>
                    <a:pt x="4882" y="9240"/>
                    <a:pt x="4882" y="9359"/>
                  </a:cubicBezTo>
                  <a:lnTo>
                    <a:pt x="4882" y="9883"/>
                  </a:lnTo>
                  <a:lnTo>
                    <a:pt x="4525" y="9883"/>
                  </a:lnTo>
                  <a:lnTo>
                    <a:pt x="4525" y="9073"/>
                  </a:lnTo>
                  <a:cubicBezTo>
                    <a:pt x="4525" y="8883"/>
                    <a:pt x="4430" y="8716"/>
                    <a:pt x="4287" y="8597"/>
                  </a:cubicBezTo>
                  <a:cubicBezTo>
                    <a:pt x="4215" y="8550"/>
                    <a:pt x="4192" y="8502"/>
                    <a:pt x="4192" y="8407"/>
                  </a:cubicBezTo>
                  <a:lnTo>
                    <a:pt x="4192" y="8073"/>
                  </a:lnTo>
                  <a:cubicBezTo>
                    <a:pt x="4192" y="7883"/>
                    <a:pt x="4025" y="7716"/>
                    <a:pt x="3811" y="7716"/>
                  </a:cubicBezTo>
                  <a:lnTo>
                    <a:pt x="3620" y="7716"/>
                  </a:lnTo>
                  <a:cubicBezTo>
                    <a:pt x="3430" y="7716"/>
                    <a:pt x="3263" y="7883"/>
                    <a:pt x="3263" y="8073"/>
                  </a:cubicBezTo>
                  <a:lnTo>
                    <a:pt x="3263" y="8407"/>
                  </a:lnTo>
                  <a:cubicBezTo>
                    <a:pt x="3263" y="8502"/>
                    <a:pt x="3215" y="8550"/>
                    <a:pt x="3168" y="8597"/>
                  </a:cubicBezTo>
                  <a:cubicBezTo>
                    <a:pt x="3001" y="8716"/>
                    <a:pt x="2906" y="8883"/>
                    <a:pt x="2906" y="9073"/>
                  </a:cubicBezTo>
                  <a:lnTo>
                    <a:pt x="2906" y="9883"/>
                  </a:lnTo>
                  <a:lnTo>
                    <a:pt x="2334" y="9883"/>
                  </a:lnTo>
                  <a:lnTo>
                    <a:pt x="2334" y="9073"/>
                  </a:lnTo>
                  <a:cubicBezTo>
                    <a:pt x="2334" y="8883"/>
                    <a:pt x="2239" y="8716"/>
                    <a:pt x="2096" y="8597"/>
                  </a:cubicBezTo>
                  <a:cubicBezTo>
                    <a:pt x="2025" y="8550"/>
                    <a:pt x="2001" y="8502"/>
                    <a:pt x="2001" y="8407"/>
                  </a:cubicBezTo>
                  <a:lnTo>
                    <a:pt x="2001" y="8073"/>
                  </a:lnTo>
                  <a:cubicBezTo>
                    <a:pt x="2001" y="7883"/>
                    <a:pt x="1834" y="7716"/>
                    <a:pt x="1620" y="7716"/>
                  </a:cubicBezTo>
                  <a:lnTo>
                    <a:pt x="1429" y="7716"/>
                  </a:lnTo>
                  <a:cubicBezTo>
                    <a:pt x="1239" y="7716"/>
                    <a:pt x="1072" y="7883"/>
                    <a:pt x="1072" y="8073"/>
                  </a:cubicBezTo>
                  <a:lnTo>
                    <a:pt x="1072" y="8407"/>
                  </a:lnTo>
                  <a:cubicBezTo>
                    <a:pt x="1072" y="8502"/>
                    <a:pt x="1024" y="8550"/>
                    <a:pt x="977" y="8597"/>
                  </a:cubicBezTo>
                  <a:cubicBezTo>
                    <a:pt x="810" y="8716"/>
                    <a:pt x="739" y="8883"/>
                    <a:pt x="739" y="9073"/>
                  </a:cubicBezTo>
                  <a:lnTo>
                    <a:pt x="739" y="9883"/>
                  </a:lnTo>
                  <a:lnTo>
                    <a:pt x="358" y="9883"/>
                  </a:lnTo>
                  <a:lnTo>
                    <a:pt x="358" y="7454"/>
                  </a:lnTo>
                  <a:lnTo>
                    <a:pt x="4882" y="7454"/>
                  </a:lnTo>
                  <a:lnTo>
                    <a:pt x="4882" y="8621"/>
                  </a:lnTo>
                  <a:cubicBezTo>
                    <a:pt x="4882" y="8716"/>
                    <a:pt x="4978" y="8788"/>
                    <a:pt x="5073" y="8788"/>
                  </a:cubicBezTo>
                  <a:cubicBezTo>
                    <a:pt x="5168" y="8788"/>
                    <a:pt x="5263" y="8716"/>
                    <a:pt x="5263" y="8621"/>
                  </a:cubicBezTo>
                  <a:lnTo>
                    <a:pt x="5263" y="2525"/>
                  </a:lnTo>
                  <a:cubicBezTo>
                    <a:pt x="5263" y="2429"/>
                    <a:pt x="5168" y="2334"/>
                    <a:pt x="5073" y="2334"/>
                  </a:cubicBezTo>
                  <a:lnTo>
                    <a:pt x="4525" y="2334"/>
                  </a:lnTo>
                  <a:lnTo>
                    <a:pt x="4525" y="1977"/>
                  </a:lnTo>
                  <a:cubicBezTo>
                    <a:pt x="4525" y="1882"/>
                    <a:pt x="4454" y="1786"/>
                    <a:pt x="4335" y="1786"/>
                  </a:cubicBezTo>
                  <a:cubicBezTo>
                    <a:pt x="4239" y="1786"/>
                    <a:pt x="4168" y="1882"/>
                    <a:pt x="4168" y="1977"/>
                  </a:cubicBezTo>
                  <a:lnTo>
                    <a:pt x="4168" y="2334"/>
                  </a:lnTo>
                  <a:lnTo>
                    <a:pt x="3287" y="2334"/>
                  </a:lnTo>
                  <a:lnTo>
                    <a:pt x="3287" y="1358"/>
                  </a:lnTo>
                  <a:cubicBezTo>
                    <a:pt x="3287" y="1286"/>
                    <a:pt x="3311" y="1215"/>
                    <a:pt x="3382" y="1191"/>
                  </a:cubicBezTo>
                  <a:cubicBezTo>
                    <a:pt x="3525" y="1072"/>
                    <a:pt x="3620" y="881"/>
                    <a:pt x="3620" y="691"/>
                  </a:cubicBezTo>
                  <a:lnTo>
                    <a:pt x="3620" y="357"/>
                  </a:lnTo>
                  <a:lnTo>
                    <a:pt x="3811" y="357"/>
                  </a:lnTo>
                  <a:lnTo>
                    <a:pt x="3811" y="691"/>
                  </a:lnTo>
                  <a:cubicBezTo>
                    <a:pt x="3811" y="881"/>
                    <a:pt x="3906" y="1072"/>
                    <a:pt x="4073" y="1191"/>
                  </a:cubicBezTo>
                  <a:cubicBezTo>
                    <a:pt x="4096" y="1215"/>
                    <a:pt x="4144" y="1262"/>
                    <a:pt x="4144" y="1310"/>
                  </a:cubicBezTo>
                  <a:cubicBezTo>
                    <a:pt x="4164" y="1389"/>
                    <a:pt x="4249" y="1435"/>
                    <a:pt x="4332" y="1435"/>
                  </a:cubicBezTo>
                  <a:cubicBezTo>
                    <a:pt x="4349" y="1435"/>
                    <a:pt x="4366" y="1433"/>
                    <a:pt x="4382" y="1429"/>
                  </a:cubicBezTo>
                  <a:cubicBezTo>
                    <a:pt x="4477" y="1381"/>
                    <a:pt x="4525" y="1286"/>
                    <a:pt x="4501" y="1191"/>
                  </a:cubicBezTo>
                  <a:cubicBezTo>
                    <a:pt x="4454" y="1072"/>
                    <a:pt x="4382" y="953"/>
                    <a:pt x="4287" y="881"/>
                  </a:cubicBezTo>
                  <a:cubicBezTo>
                    <a:pt x="4215" y="834"/>
                    <a:pt x="4192" y="762"/>
                    <a:pt x="4192" y="691"/>
                  </a:cubicBezTo>
                  <a:lnTo>
                    <a:pt x="4192" y="357"/>
                  </a:lnTo>
                  <a:cubicBezTo>
                    <a:pt x="4192" y="167"/>
                    <a:pt x="4025" y="0"/>
                    <a:pt x="38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 name="Google Shape;875;p86"/>
          <p:cNvGrpSpPr/>
          <p:nvPr/>
        </p:nvGrpSpPr>
        <p:grpSpPr>
          <a:xfrm>
            <a:off x="5092053" y="3059516"/>
            <a:ext cx="330540" cy="429509"/>
            <a:chOff x="7463878" y="4039520"/>
            <a:chExt cx="330540" cy="429509"/>
          </a:xfrm>
        </p:grpSpPr>
        <p:sp>
          <p:nvSpPr>
            <p:cNvPr id="876" name="Google Shape;876;p86"/>
            <p:cNvSpPr/>
            <p:nvPr/>
          </p:nvSpPr>
          <p:spPr>
            <a:xfrm>
              <a:off x="7587410" y="4325024"/>
              <a:ext cx="90038" cy="92477"/>
            </a:xfrm>
            <a:custGeom>
              <a:rect b="b" l="l" r="r" t="t"/>
              <a:pathLst>
                <a:path extrusionOk="0" h="2692" w="2621">
                  <a:moveTo>
                    <a:pt x="2049" y="381"/>
                  </a:moveTo>
                  <a:cubicBezTo>
                    <a:pt x="2144" y="381"/>
                    <a:pt x="2191" y="453"/>
                    <a:pt x="2191" y="477"/>
                  </a:cubicBezTo>
                  <a:cubicBezTo>
                    <a:pt x="2215" y="501"/>
                    <a:pt x="2239" y="572"/>
                    <a:pt x="2168" y="643"/>
                  </a:cubicBezTo>
                  <a:lnTo>
                    <a:pt x="643" y="2287"/>
                  </a:lnTo>
                  <a:cubicBezTo>
                    <a:pt x="608" y="2322"/>
                    <a:pt x="572" y="2334"/>
                    <a:pt x="542" y="2334"/>
                  </a:cubicBezTo>
                  <a:cubicBezTo>
                    <a:pt x="512" y="2334"/>
                    <a:pt x="489" y="2322"/>
                    <a:pt x="477" y="2310"/>
                  </a:cubicBezTo>
                  <a:cubicBezTo>
                    <a:pt x="453" y="2310"/>
                    <a:pt x="382" y="2263"/>
                    <a:pt x="382" y="2168"/>
                  </a:cubicBezTo>
                  <a:lnTo>
                    <a:pt x="382" y="524"/>
                  </a:lnTo>
                  <a:cubicBezTo>
                    <a:pt x="382" y="453"/>
                    <a:pt x="453" y="381"/>
                    <a:pt x="524" y="381"/>
                  </a:cubicBezTo>
                  <a:close/>
                  <a:moveTo>
                    <a:pt x="524" y="0"/>
                  </a:moveTo>
                  <a:cubicBezTo>
                    <a:pt x="239" y="0"/>
                    <a:pt x="0" y="239"/>
                    <a:pt x="0" y="524"/>
                  </a:cubicBezTo>
                  <a:lnTo>
                    <a:pt x="0" y="2168"/>
                  </a:lnTo>
                  <a:cubicBezTo>
                    <a:pt x="0" y="2382"/>
                    <a:pt x="143" y="2572"/>
                    <a:pt x="334" y="2668"/>
                  </a:cubicBezTo>
                  <a:cubicBezTo>
                    <a:pt x="405" y="2691"/>
                    <a:pt x="477" y="2691"/>
                    <a:pt x="524" y="2691"/>
                  </a:cubicBezTo>
                  <a:cubicBezTo>
                    <a:pt x="667" y="2691"/>
                    <a:pt x="810" y="2644"/>
                    <a:pt x="905" y="2525"/>
                  </a:cubicBezTo>
                  <a:lnTo>
                    <a:pt x="2430" y="882"/>
                  </a:lnTo>
                  <a:cubicBezTo>
                    <a:pt x="2596" y="739"/>
                    <a:pt x="2620" y="524"/>
                    <a:pt x="2549" y="334"/>
                  </a:cubicBezTo>
                  <a:cubicBezTo>
                    <a:pt x="2453" y="143"/>
                    <a:pt x="2263" y="0"/>
                    <a:pt x="20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86"/>
            <p:cNvSpPr/>
            <p:nvPr/>
          </p:nvSpPr>
          <p:spPr>
            <a:xfrm>
              <a:off x="7463878" y="4039520"/>
              <a:ext cx="330540" cy="429509"/>
            </a:xfrm>
            <a:custGeom>
              <a:rect b="b" l="l" r="r" t="t"/>
              <a:pathLst>
                <a:path extrusionOk="0" h="12503" w="9622">
                  <a:moveTo>
                    <a:pt x="7288" y="2310"/>
                  </a:moveTo>
                  <a:lnTo>
                    <a:pt x="6930" y="3644"/>
                  </a:lnTo>
                  <a:lnTo>
                    <a:pt x="6740" y="3644"/>
                  </a:lnTo>
                  <a:cubicBezTo>
                    <a:pt x="6716" y="3644"/>
                    <a:pt x="6716" y="3644"/>
                    <a:pt x="6716" y="3620"/>
                  </a:cubicBezTo>
                  <a:lnTo>
                    <a:pt x="6716" y="2334"/>
                  </a:lnTo>
                  <a:cubicBezTo>
                    <a:pt x="6716" y="2334"/>
                    <a:pt x="6716" y="2310"/>
                    <a:pt x="6740" y="2310"/>
                  </a:cubicBezTo>
                  <a:close/>
                  <a:moveTo>
                    <a:pt x="4311" y="7097"/>
                  </a:moveTo>
                  <a:cubicBezTo>
                    <a:pt x="4454" y="7097"/>
                    <a:pt x="4549" y="7216"/>
                    <a:pt x="4573" y="7335"/>
                  </a:cubicBezTo>
                  <a:lnTo>
                    <a:pt x="4120" y="7335"/>
                  </a:lnTo>
                  <a:lnTo>
                    <a:pt x="4120" y="7097"/>
                  </a:lnTo>
                  <a:close/>
                  <a:moveTo>
                    <a:pt x="7621" y="2453"/>
                  </a:moveTo>
                  <a:cubicBezTo>
                    <a:pt x="7645" y="2548"/>
                    <a:pt x="7716" y="2620"/>
                    <a:pt x="7812" y="2667"/>
                  </a:cubicBezTo>
                  <a:lnTo>
                    <a:pt x="6930" y="7359"/>
                  </a:lnTo>
                  <a:cubicBezTo>
                    <a:pt x="6883" y="7359"/>
                    <a:pt x="6859" y="7335"/>
                    <a:pt x="6811" y="7335"/>
                  </a:cubicBezTo>
                  <a:lnTo>
                    <a:pt x="5954" y="7335"/>
                  </a:lnTo>
                  <a:lnTo>
                    <a:pt x="6335" y="5787"/>
                  </a:lnTo>
                  <a:cubicBezTo>
                    <a:pt x="6407" y="5549"/>
                    <a:pt x="6526" y="5358"/>
                    <a:pt x="6692" y="5168"/>
                  </a:cubicBezTo>
                  <a:cubicBezTo>
                    <a:pt x="6907" y="4954"/>
                    <a:pt x="7050" y="4692"/>
                    <a:pt x="7121" y="4406"/>
                  </a:cubicBezTo>
                  <a:lnTo>
                    <a:pt x="7621" y="2453"/>
                  </a:lnTo>
                  <a:close/>
                  <a:moveTo>
                    <a:pt x="8193" y="2691"/>
                  </a:moveTo>
                  <a:lnTo>
                    <a:pt x="8312" y="2715"/>
                  </a:lnTo>
                  <a:lnTo>
                    <a:pt x="8050" y="6216"/>
                  </a:lnTo>
                  <a:cubicBezTo>
                    <a:pt x="8026" y="6763"/>
                    <a:pt x="7812" y="7287"/>
                    <a:pt x="7478" y="7716"/>
                  </a:cubicBezTo>
                  <a:cubicBezTo>
                    <a:pt x="7431" y="7621"/>
                    <a:pt x="7359" y="7549"/>
                    <a:pt x="7264" y="7502"/>
                  </a:cubicBezTo>
                  <a:lnTo>
                    <a:pt x="8193" y="2691"/>
                  </a:lnTo>
                  <a:close/>
                  <a:moveTo>
                    <a:pt x="2620" y="9050"/>
                  </a:moveTo>
                  <a:lnTo>
                    <a:pt x="2620" y="9978"/>
                  </a:lnTo>
                  <a:lnTo>
                    <a:pt x="1977" y="9978"/>
                  </a:lnTo>
                  <a:lnTo>
                    <a:pt x="1977" y="9264"/>
                  </a:lnTo>
                  <a:cubicBezTo>
                    <a:pt x="1977" y="9145"/>
                    <a:pt x="2072" y="9050"/>
                    <a:pt x="2191" y="9050"/>
                  </a:cubicBezTo>
                  <a:close/>
                  <a:moveTo>
                    <a:pt x="6811" y="7716"/>
                  </a:moveTo>
                  <a:cubicBezTo>
                    <a:pt x="7050" y="7716"/>
                    <a:pt x="7240" y="7907"/>
                    <a:pt x="7240" y="8121"/>
                  </a:cubicBezTo>
                  <a:lnTo>
                    <a:pt x="7240" y="8812"/>
                  </a:lnTo>
                  <a:cubicBezTo>
                    <a:pt x="7240" y="8931"/>
                    <a:pt x="7192" y="9026"/>
                    <a:pt x="7121" y="9097"/>
                  </a:cubicBezTo>
                  <a:lnTo>
                    <a:pt x="4740" y="11550"/>
                  </a:lnTo>
                  <a:lnTo>
                    <a:pt x="4239" y="12074"/>
                  </a:lnTo>
                  <a:cubicBezTo>
                    <a:pt x="4192" y="12098"/>
                    <a:pt x="4120" y="12146"/>
                    <a:pt x="4073" y="12146"/>
                  </a:cubicBezTo>
                  <a:lnTo>
                    <a:pt x="3239" y="12146"/>
                  </a:lnTo>
                  <a:cubicBezTo>
                    <a:pt x="3096" y="12146"/>
                    <a:pt x="3001" y="12026"/>
                    <a:pt x="3001" y="11907"/>
                  </a:cubicBezTo>
                  <a:lnTo>
                    <a:pt x="3001" y="8264"/>
                  </a:lnTo>
                  <a:cubicBezTo>
                    <a:pt x="3001" y="7954"/>
                    <a:pt x="3239" y="7716"/>
                    <a:pt x="3549" y="7716"/>
                  </a:cubicBezTo>
                  <a:close/>
                  <a:moveTo>
                    <a:pt x="8550" y="11860"/>
                  </a:moveTo>
                  <a:cubicBezTo>
                    <a:pt x="8502" y="12026"/>
                    <a:pt x="8359" y="12146"/>
                    <a:pt x="8193" y="12146"/>
                  </a:cubicBezTo>
                  <a:lnTo>
                    <a:pt x="4692" y="12146"/>
                  </a:lnTo>
                  <a:lnTo>
                    <a:pt x="4930" y="11860"/>
                  </a:lnTo>
                  <a:close/>
                  <a:moveTo>
                    <a:pt x="7407" y="0"/>
                  </a:moveTo>
                  <a:cubicBezTo>
                    <a:pt x="7359" y="0"/>
                    <a:pt x="7288" y="24"/>
                    <a:pt x="7264" y="72"/>
                  </a:cubicBezTo>
                  <a:cubicBezTo>
                    <a:pt x="7216" y="95"/>
                    <a:pt x="7192" y="167"/>
                    <a:pt x="7216" y="215"/>
                  </a:cubicBezTo>
                  <a:lnTo>
                    <a:pt x="7454" y="1596"/>
                  </a:lnTo>
                  <a:lnTo>
                    <a:pt x="7359" y="1929"/>
                  </a:lnTo>
                  <a:lnTo>
                    <a:pt x="6740" y="1929"/>
                  </a:lnTo>
                  <a:cubicBezTo>
                    <a:pt x="6526" y="1929"/>
                    <a:pt x="6335" y="2120"/>
                    <a:pt x="6335" y="2334"/>
                  </a:cubicBezTo>
                  <a:lnTo>
                    <a:pt x="6335" y="3620"/>
                  </a:lnTo>
                  <a:cubicBezTo>
                    <a:pt x="6335" y="3834"/>
                    <a:pt x="6526" y="4025"/>
                    <a:pt x="6740" y="4025"/>
                  </a:cubicBezTo>
                  <a:lnTo>
                    <a:pt x="6835" y="4025"/>
                  </a:lnTo>
                  <a:lnTo>
                    <a:pt x="6764" y="4311"/>
                  </a:lnTo>
                  <a:cubicBezTo>
                    <a:pt x="6716" y="4549"/>
                    <a:pt x="6597" y="4763"/>
                    <a:pt x="6430" y="4930"/>
                  </a:cubicBezTo>
                  <a:cubicBezTo>
                    <a:pt x="6216" y="5144"/>
                    <a:pt x="6049" y="5406"/>
                    <a:pt x="5978" y="5692"/>
                  </a:cubicBezTo>
                  <a:lnTo>
                    <a:pt x="5573" y="7335"/>
                  </a:lnTo>
                  <a:lnTo>
                    <a:pt x="4930" y="7335"/>
                  </a:lnTo>
                  <a:cubicBezTo>
                    <a:pt x="4930" y="7002"/>
                    <a:pt x="4644" y="6740"/>
                    <a:pt x="4311" y="6740"/>
                  </a:cubicBezTo>
                  <a:lnTo>
                    <a:pt x="3930" y="6740"/>
                  </a:lnTo>
                  <a:cubicBezTo>
                    <a:pt x="3835" y="6740"/>
                    <a:pt x="3739" y="6811"/>
                    <a:pt x="3739" y="6930"/>
                  </a:cubicBezTo>
                  <a:lnTo>
                    <a:pt x="3739" y="7335"/>
                  </a:lnTo>
                  <a:lnTo>
                    <a:pt x="3525" y="7335"/>
                  </a:lnTo>
                  <a:cubicBezTo>
                    <a:pt x="3025" y="7335"/>
                    <a:pt x="2620" y="7764"/>
                    <a:pt x="2620" y="8264"/>
                  </a:cubicBezTo>
                  <a:lnTo>
                    <a:pt x="2620" y="8692"/>
                  </a:lnTo>
                  <a:lnTo>
                    <a:pt x="2191" y="8692"/>
                  </a:lnTo>
                  <a:cubicBezTo>
                    <a:pt x="1906" y="8692"/>
                    <a:pt x="1667" y="8907"/>
                    <a:pt x="1620" y="9169"/>
                  </a:cubicBezTo>
                  <a:lnTo>
                    <a:pt x="977" y="9669"/>
                  </a:lnTo>
                  <a:cubicBezTo>
                    <a:pt x="905" y="9716"/>
                    <a:pt x="882" y="9836"/>
                    <a:pt x="953" y="9907"/>
                  </a:cubicBezTo>
                  <a:cubicBezTo>
                    <a:pt x="981" y="9963"/>
                    <a:pt x="1033" y="9986"/>
                    <a:pt x="1091" y="9986"/>
                  </a:cubicBezTo>
                  <a:cubicBezTo>
                    <a:pt x="1132" y="9986"/>
                    <a:pt x="1176" y="9974"/>
                    <a:pt x="1215" y="9955"/>
                  </a:cubicBezTo>
                  <a:lnTo>
                    <a:pt x="1620" y="9645"/>
                  </a:lnTo>
                  <a:lnTo>
                    <a:pt x="1620" y="10097"/>
                  </a:lnTo>
                  <a:lnTo>
                    <a:pt x="715" y="10907"/>
                  </a:lnTo>
                  <a:cubicBezTo>
                    <a:pt x="667" y="10955"/>
                    <a:pt x="620" y="10967"/>
                    <a:pt x="578" y="10967"/>
                  </a:cubicBezTo>
                  <a:cubicBezTo>
                    <a:pt x="536" y="10967"/>
                    <a:pt x="501" y="10955"/>
                    <a:pt x="477" y="10955"/>
                  </a:cubicBezTo>
                  <a:cubicBezTo>
                    <a:pt x="453" y="10931"/>
                    <a:pt x="358" y="10883"/>
                    <a:pt x="358" y="10740"/>
                  </a:cubicBezTo>
                  <a:lnTo>
                    <a:pt x="358" y="10693"/>
                  </a:lnTo>
                  <a:cubicBezTo>
                    <a:pt x="358" y="10645"/>
                    <a:pt x="382" y="10574"/>
                    <a:pt x="453" y="10526"/>
                  </a:cubicBezTo>
                  <a:lnTo>
                    <a:pt x="620" y="10407"/>
                  </a:lnTo>
                  <a:cubicBezTo>
                    <a:pt x="691" y="10336"/>
                    <a:pt x="715" y="10217"/>
                    <a:pt x="643" y="10145"/>
                  </a:cubicBezTo>
                  <a:cubicBezTo>
                    <a:pt x="616" y="10104"/>
                    <a:pt x="564" y="10078"/>
                    <a:pt x="507" y="10078"/>
                  </a:cubicBezTo>
                  <a:cubicBezTo>
                    <a:pt x="465" y="10078"/>
                    <a:pt x="421" y="10091"/>
                    <a:pt x="382" y="10121"/>
                  </a:cubicBezTo>
                  <a:lnTo>
                    <a:pt x="215" y="10240"/>
                  </a:lnTo>
                  <a:cubicBezTo>
                    <a:pt x="72" y="10359"/>
                    <a:pt x="0" y="10526"/>
                    <a:pt x="0" y="10693"/>
                  </a:cubicBezTo>
                  <a:lnTo>
                    <a:pt x="0" y="10740"/>
                  </a:lnTo>
                  <a:cubicBezTo>
                    <a:pt x="0" y="10979"/>
                    <a:pt x="120" y="11193"/>
                    <a:pt x="334" y="11288"/>
                  </a:cubicBezTo>
                  <a:cubicBezTo>
                    <a:pt x="405" y="11312"/>
                    <a:pt x="501" y="11336"/>
                    <a:pt x="572" y="11336"/>
                  </a:cubicBezTo>
                  <a:cubicBezTo>
                    <a:pt x="715" y="11336"/>
                    <a:pt x="858" y="11288"/>
                    <a:pt x="953" y="11169"/>
                  </a:cubicBezTo>
                  <a:lnTo>
                    <a:pt x="1858" y="10359"/>
                  </a:lnTo>
                  <a:lnTo>
                    <a:pt x="2620" y="10359"/>
                  </a:lnTo>
                  <a:lnTo>
                    <a:pt x="2620" y="11907"/>
                  </a:lnTo>
                  <a:cubicBezTo>
                    <a:pt x="2620" y="12241"/>
                    <a:pt x="2906" y="12503"/>
                    <a:pt x="3239" y="12503"/>
                  </a:cubicBezTo>
                  <a:lnTo>
                    <a:pt x="8193" y="12503"/>
                  </a:lnTo>
                  <a:cubicBezTo>
                    <a:pt x="8574" y="12503"/>
                    <a:pt x="8883" y="12217"/>
                    <a:pt x="8931" y="11860"/>
                  </a:cubicBezTo>
                  <a:lnTo>
                    <a:pt x="9098" y="11860"/>
                  </a:lnTo>
                  <a:cubicBezTo>
                    <a:pt x="9264" y="11860"/>
                    <a:pt x="9431" y="11764"/>
                    <a:pt x="9526" y="11598"/>
                  </a:cubicBezTo>
                  <a:cubicBezTo>
                    <a:pt x="9622" y="11431"/>
                    <a:pt x="9598" y="11241"/>
                    <a:pt x="9479" y="11098"/>
                  </a:cubicBezTo>
                  <a:lnTo>
                    <a:pt x="9098" y="10526"/>
                  </a:lnTo>
                  <a:cubicBezTo>
                    <a:pt x="9054" y="10468"/>
                    <a:pt x="8994" y="10437"/>
                    <a:pt x="8937" y="10437"/>
                  </a:cubicBezTo>
                  <a:cubicBezTo>
                    <a:pt x="8899" y="10437"/>
                    <a:pt x="8864" y="10450"/>
                    <a:pt x="8836" y="10479"/>
                  </a:cubicBezTo>
                  <a:cubicBezTo>
                    <a:pt x="8740" y="10526"/>
                    <a:pt x="8740" y="10645"/>
                    <a:pt x="8788" y="10740"/>
                  </a:cubicBezTo>
                  <a:lnTo>
                    <a:pt x="9193" y="11312"/>
                  </a:lnTo>
                  <a:cubicBezTo>
                    <a:pt x="9241" y="11360"/>
                    <a:pt x="9217" y="11407"/>
                    <a:pt x="9193" y="11431"/>
                  </a:cubicBezTo>
                  <a:cubicBezTo>
                    <a:pt x="9193" y="11455"/>
                    <a:pt x="9169" y="11503"/>
                    <a:pt x="9098" y="11503"/>
                  </a:cubicBezTo>
                  <a:lnTo>
                    <a:pt x="5287" y="11503"/>
                  </a:lnTo>
                  <a:lnTo>
                    <a:pt x="7383" y="9359"/>
                  </a:lnTo>
                  <a:cubicBezTo>
                    <a:pt x="7526" y="9216"/>
                    <a:pt x="7597" y="9026"/>
                    <a:pt x="7597" y="8812"/>
                  </a:cubicBezTo>
                  <a:lnTo>
                    <a:pt x="7597" y="8145"/>
                  </a:lnTo>
                  <a:cubicBezTo>
                    <a:pt x="7835" y="7907"/>
                    <a:pt x="8002" y="7645"/>
                    <a:pt x="8145" y="7335"/>
                  </a:cubicBezTo>
                  <a:lnTo>
                    <a:pt x="8288" y="7502"/>
                  </a:lnTo>
                  <a:cubicBezTo>
                    <a:pt x="8621" y="7811"/>
                    <a:pt x="8717" y="8311"/>
                    <a:pt x="8526" y="8740"/>
                  </a:cubicBezTo>
                  <a:lnTo>
                    <a:pt x="8431" y="8978"/>
                  </a:lnTo>
                  <a:cubicBezTo>
                    <a:pt x="8288" y="9335"/>
                    <a:pt x="8264" y="9716"/>
                    <a:pt x="8383" y="10050"/>
                  </a:cubicBezTo>
                  <a:cubicBezTo>
                    <a:pt x="8407" y="10121"/>
                    <a:pt x="8478" y="10169"/>
                    <a:pt x="8550" y="10169"/>
                  </a:cubicBezTo>
                  <a:lnTo>
                    <a:pt x="8621" y="10169"/>
                  </a:lnTo>
                  <a:cubicBezTo>
                    <a:pt x="8717" y="10145"/>
                    <a:pt x="8764" y="10026"/>
                    <a:pt x="8740" y="9931"/>
                  </a:cubicBezTo>
                  <a:cubicBezTo>
                    <a:pt x="8645" y="9669"/>
                    <a:pt x="8645" y="9383"/>
                    <a:pt x="8764" y="9121"/>
                  </a:cubicBezTo>
                  <a:lnTo>
                    <a:pt x="8859" y="8883"/>
                  </a:lnTo>
                  <a:cubicBezTo>
                    <a:pt x="9098" y="8311"/>
                    <a:pt x="8979" y="7668"/>
                    <a:pt x="8550" y="7240"/>
                  </a:cubicBezTo>
                  <a:lnTo>
                    <a:pt x="8288" y="6954"/>
                  </a:lnTo>
                  <a:cubicBezTo>
                    <a:pt x="8359" y="6740"/>
                    <a:pt x="8407" y="6502"/>
                    <a:pt x="8431" y="6240"/>
                  </a:cubicBezTo>
                  <a:lnTo>
                    <a:pt x="8693" y="2382"/>
                  </a:lnTo>
                  <a:cubicBezTo>
                    <a:pt x="8693" y="2382"/>
                    <a:pt x="8693" y="2358"/>
                    <a:pt x="8693" y="2334"/>
                  </a:cubicBezTo>
                  <a:lnTo>
                    <a:pt x="8669" y="1358"/>
                  </a:lnTo>
                  <a:cubicBezTo>
                    <a:pt x="8669" y="1262"/>
                    <a:pt x="8598" y="1167"/>
                    <a:pt x="8502" y="1167"/>
                  </a:cubicBezTo>
                  <a:cubicBezTo>
                    <a:pt x="8383" y="1167"/>
                    <a:pt x="8312" y="1262"/>
                    <a:pt x="8312" y="1358"/>
                  </a:cubicBezTo>
                  <a:lnTo>
                    <a:pt x="8336" y="2334"/>
                  </a:lnTo>
                  <a:lnTo>
                    <a:pt x="7955" y="2310"/>
                  </a:lnTo>
                  <a:lnTo>
                    <a:pt x="7621" y="381"/>
                  </a:lnTo>
                  <a:lnTo>
                    <a:pt x="7740" y="381"/>
                  </a:lnTo>
                  <a:cubicBezTo>
                    <a:pt x="7955" y="405"/>
                    <a:pt x="8145" y="524"/>
                    <a:pt x="8240" y="715"/>
                  </a:cubicBezTo>
                  <a:cubicBezTo>
                    <a:pt x="8272" y="778"/>
                    <a:pt x="8325" y="810"/>
                    <a:pt x="8385" y="810"/>
                  </a:cubicBezTo>
                  <a:cubicBezTo>
                    <a:pt x="8415" y="810"/>
                    <a:pt x="8447" y="802"/>
                    <a:pt x="8478" y="786"/>
                  </a:cubicBezTo>
                  <a:cubicBezTo>
                    <a:pt x="8574" y="738"/>
                    <a:pt x="8598" y="643"/>
                    <a:pt x="8574" y="548"/>
                  </a:cubicBezTo>
                  <a:cubicBezTo>
                    <a:pt x="8407" y="238"/>
                    <a:pt x="8097" y="48"/>
                    <a:pt x="7764" y="24"/>
                  </a:cubicBezTo>
                  <a:lnTo>
                    <a:pt x="74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78" name="Google Shape;878;p86"/>
          <p:cNvCxnSpPr>
            <a:stCxn id="835" idx="2"/>
            <a:endCxn id="833" idx="0"/>
          </p:cNvCxnSpPr>
          <p:nvPr/>
        </p:nvCxnSpPr>
        <p:spPr>
          <a:xfrm flipH="1">
            <a:off x="3887980" y="1865104"/>
            <a:ext cx="955800" cy="291600"/>
          </a:xfrm>
          <a:prstGeom prst="bentConnector2">
            <a:avLst/>
          </a:prstGeom>
          <a:noFill/>
          <a:ln cap="flat" cmpd="sng" w="9525">
            <a:solidFill>
              <a:schemeClr val="dk1"/>
            </a:solidFill>
            <a:prstDash val="solid"/>
            <a:round/>
            <a:headEnd len="med" w="med" type="none"/>
            <a:tailEnd len="med" w="med" type="none"/>
          </a:ln>
        </p:spPr>
      </p:cxnSp>
      <p:cxnSp>
        <p:nvCxnSpPr>
          <p:cNvPr id="879" name="Google Shape;879;p86"/>
          <p:cNvCxnSpPr>
            <a:stCxn id="833" idx="6"/>
            <a:endCxn id="840" idx="0"/>
          </p:cNvCxnSpPr>
          <p:nvPr/>
        </p:nvCxnSpPr>
        <p:spPr>
          <a:xfrm>
            <a:off x="4301380" y="2570236"/>
            <a:ext cx="956100" cy="291600"/>
          </a:xfrm>
          <a:prstGeom prst="bentConnector2">
            <a:avLst/>
          </a:prstGeom>
          <a:noFill/>
          <a:ln cap="flat" cmpd="sng" w="9525">
            <a:solidFill>
              <a:schemeClr val="dk1"/>
            </a:solidFill>
            <a:prstDash val="solid"/>
            <a:round/>
            <a:headEnd len="med" w="med" type="none"/>
            <a:tailEnd len="med" w="med" type="none"/>
          </a:ln>
        </p:spPr>
      </p:cxnSp>
      <p:cxnSp>
        <p:nvCxnSpPr>
          <p:cNvPr id="880" name="Google Shape;880;p86"/>
          <p:cNvCxnSpPr>
            <a:stCxn id="840" idx="2"/>
            <a:endCxn id="837" idx="0"/>
          </p:cNvCxnSpPr>
          <p:nvPr/>
        </p:nvCxnSpPr>
        <p:spPr>
          <a:xfrm flipH="1">
            <a:off x="3887980" y="3275368"/>
            <a:ext cx="955800" cy="291600"/>
          </a:xfrm>
          <a:prstGeom prst="bentConnector2">
            <a:avLst/>
          </a:prstGeom>
          <a:noFill/>
          <a:ln cap="flat" cmpd="sng" w="9525">
            <a:solidFill>
              <a:schemeClr val="dk1"/>
            </a:solidFill>
            <a:prstDash val="solid"/>
            <a:round/>
            <a:headEnd len="med" w="med" type="none"/>
            <a:tailEnd len="med" w="med" type="none"/>
          </a:ln>
        </p:spPr>
      </p:cxnSp>
      <p:sp>
        <p:nvSpPr>
          <p:cNvPr id="881" name="Google Shape;881;p86"/>
          <p:cNvSpPr txBox="1"/>
          <p:nvPr/>
        </p:nvSpPr>
        <p:spPr>
          <a:xfrm>
            <a:off x="5942900" y="1841850"/>
            <a:ext cx="2167800" cy="72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Source Sans Pro"/>
                <a:ea typeface="Source Sans Pro"/>
                <a:cs typeface="Source Sans Pro"/>
                <a:sym typeface="Source Sans Pro"/>
              </a:rPr>
              <a:t>Resampling, OneHotEncoder,</a:t>
            </a:r>
            <a:endParaRPr>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n">
                <a:solidFill>
                  <a:schemeClr val="dk1"/>
                </a:solidFill>
                <a:latin typeface="Source Sans Pro"/>
                <a:ea typeface="Source Sans Pro"/>
                <a:cs typeface="Source Sans Pro"/>
                <a:sym typeface="Source Sans Pro"/>
              </a:rPr>
              <a:t>Standard Scaler</a:t>
            </a:r>
            <a:endParaRPr>
              <a:solidFill>
                <a:schemeClr val="dk1"/>
              </a:solidFill>
              <a:latin typeface="Source Sans Pro"/>
              <a:ea typeface="Source Sans Pro"/>
              <a:cs typeface="Source Sans Pro"/>
              <a:sym typeface="Source Sans Pr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87"/>
          <p:cNvSpPr txBox="1"/>
          <p:nvPr>
            <p:ph type="title"/>
          </p:nvPr>
        </p:nvSpPr>
        <p:spPr>
          <a:xfrm>
            <a:off x="713100" y="53940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 Allocation</a:t>
            </a:r>
            <a:endParaRPr/>
          </a:p>
        </p:txBody>
      </p:sp>
      <p:sp>
        <p:nvSpPr>
          <p:cNvPr id="887" name="Google Shape;887;p87"/>
          <p:cNvSpPr txBox="1"/>
          <p:nvPr/>
        </p:nvSpPr>
        <p:spPr>
          <a:xfrm>
            <a:off x="595400" y="3900096"/>
            <a:ext cx="1793700" cy="572700"/>
          </a:xfrm>
          <a:prstGeom prst="rect">
            <a:avLst/>
          </a:prstGeom>
          <a:noFill/>
          <a:ln>
            <a:noFill/>
          </a:ln>
        </p:spPr>
        <p:txBody>
          <a:bodyPr anchorCtr="0" anchor="t" bIns="91425" lIns="91425" spcFirstLastPara="1" rIns="91425" wrap="square" tIns="91425">
            <a:noAutofit/>
          </a:bodyPr>
          <a:lstStyle/>
          <a:p>
            <a:pPr indent="-304800" lvl="0" marL="457200" rtl="0" algn="ctr">
              <a:spcBef>
                <a:spcPts val="0"/>
              </a:spcBef>
              <a:spcAft>
                <a:spcPts val="0"/>
              </a:spcAft>
              <a:buClr>
                <a:schemeClr val="dk1"/>
              </a:buClr>
              <a:buSzPts val="1200"/>
              <a:buFont typeface="Source Sans Pro"/>
              <a:buChar char="❖"/>
            </a:pPr>
            <a:r>
              <a:rPr lang="en" sz="1200">
                <a:solidFill>
                  <a:schemeClr val="dk1"/>
                </a:solidFill>
                <a:latin typeface="Source Sans Pro"/>
                <a:ea typeface="Source Sans Pro"/>
                <a:cs typeface="Source Sans Pro"/>
                <a:sym typeface="Source Sans Pro"/>
              </a:rPr>
              <a:t>Linear Regression</a:t>
            </a:r>
            <a:endParaRPr sz="1200">
              <a:solidFill>
                <a:schemeClr val="dk1"/>
              </a:solidFill>
              <a:latin typeface="Source Sans Pro"/>
              <a:ea typeface="Source Sans Pro"/>
              <a:cs typeface="Source Sans Pro"/>
              <a:sym typeface="Source Sans Pro"/>
            </a:endParaRPr>
          </a:p>
          <a:p>
            <a:pPr indent="-304800" lvl="0" marL="457200" rtl="0" algn="l">
              <a:spcBef>
                <a:spcPts val="0"/>
              </a:spcBef>
              <a:spcAft>
                <a:spcPts val="0"/>
              </a:spcAft>
              <a:buClr>
                <a:schemeClr val="dk1"/>
              </a:buClr>
              <a:buSzPts val="1200"/>
              <a:buFont typeface="Source Sans Pro"/>
              <a:buChar char="❖"/>
            </a:pPr>
            <a:r>
              <a:rPr lang="en" sz="1200">
                <a:solidFill>
                  <a:schemeClr val="dk1"/>
                </a:solidFill>
                <a:latin typeface="Source Sans Pro"/>
                <a:ea typeface="Source Sans Pro"/>
                <a:cs typeface="Source Sans Pro"/>
                <a:sym typeface="Source Sans Pro"/>
              </a:rPr>
              <a:t>Slides</a:t>
            </a:r>
            <a:endParaRPr sz="1200">
              <a:solidFill>
                <a:schemeClr val="dk1"/>
              </a:solidFill>
              <a:latin typeface="Source Sans Pro"/>
              <a:ea typeface="Source Sans Pro"/>
              <a:cs typeface="Source Sans Pro"/>
              <a:sym typeface="Source Sans Pro"/>
            </a:endParaRPr>
          </a:p>
        </p:txBody>
      </p:sp>
      <p:sp>
        <p:nvSpPr>
          <p:cNvPr id="888" name="Google Shape;888;p87"/>
          <p:cNvSpPr txBox="1"/>
          <p:nvPr/>
        </p:nvSpPr>
        <p:spPr>
          <a:xfrm>
            <a:off x="2327450" y="3378325"/>
            <a:ext cx="2317200" cy="5727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Source Sans Pro"/>
              <a:buChar char="❖"/>
            </a:pPr>
            <a:r>
              <a:rPr lang="en" sz="1200">
                <a:solidFill>
                  <a:schemeClr val="dk1"/>
                </a:solidFill>
                <a:latin typeface="Source Sans Pro"/>
                <a:ea typeface="Source Sans Pro"/>
                <a:cs typeface="Source Sans Pro"/>
                <a:sym typeface="Source Sans Pro"/>
              </a:rPr>
              <a:t>Exploratory Data Analysis</a:t>
            </a:r>
            <a:endParaRPr sz="1200">
              <a:solidFill>
                <a:schemeClr val="dk1"/>
              </a:solidFill>
              <a:latin typeface="Source Sans Pro"/>
              <a:ea typeface="Source Sans Pro"/>
              <a:cs typeface="Source Sans Pro"/>
              <a:sym typeface="Source Sans Pro"/>
            </a:endParaRPr>
          </a:p>
          <a:p>
            <a:pPr indent="-304800" lvl="0" marL="457200" rtl="0" algn="l">
              <a:spcBef>
                <a:spcPts val="0"/>
              </a:spcBef>
              <a:spcAft>
                <a:spcPts val="0"/>
              </a:spcAft>
              <a:buClr>
                <a:schemeClr val="dk1"/>
              </a:buClr>
              <a:buSzPts val="1200"/>
              <a:buFont typeface="Source Sans Pro"/>
              <a:buChar char="❖"/>
            </a:pPr>
            <a:r>
              <a:rPr lang="en" sz="1200">
                <a:solidFill>
                  <a:schemeClr val="dk1"/>
                </a:solidFill>
                <a:latin typeface="Source Sans Pro"/>
                <a:ea typeface="Source Sans Pro"/>
                <a:cs typeface="Source Sans Pro"/>
                <a:sym typeface="Source Sans Pro"/>
              </a:rPr>
              <a:t>Classification Machine Learning</a:t>
            </a:r>
            <a:endParaRPr sz="1200">
              <a:solidFill>
                <a:schemeClr val="dk1"/>
              </a:solidFill>
              <a:latin typeface="Source Sans Pro"/>
              <a:ea typeface="Source Sans Pro"/>
              <a:cs typeface="Source Sans Pro"/>
              <a:sym typeface="Source Sans Pro"/>
            </a:endParaRPr>
          </a:p>
          <a:p>
            <a:pPr indent="-304800" lvl="0" marL="457200" rtl="0" algn="l">
              <a:spcBef>
                <a:spcPts val="0"/>
              </a:spcBef>
              <a:spcAft>
                <a:spcPts val="0"/>
              </a:spcAft>
              <a:buClr>
                <a:schemeClr val="dk1"/>
              </a:buClr>
              <a:buSzPts val="1200"/>
              <a:buFont typeface="Source Sans Pro"/>
              <a:buChar char="❖"/>
            </a:pPr>
            <a:r>
              <a:rPr lang="en" sz="1200">
                <a:solidFill>
                  <a:schemeClr val="dk1"/>
                </a:solidFill>
                <a:latin typeface="Source Sans Pro"/>
                <a:ea typeface="Source Sans Pro"/>
                <a:cs typeface="Source Sans Pro"/>
                <a:sym typeface="Source Sans Pro"/>
              </a:rPr>
              <a:t>Slides</a:t>
            </a:r>
            <a:endParaRPr sz="1200">
              <a:solidFill>
                <a:schemeClr val="dk1"/>
              </a:solidFill>
              <a:latin typeface="Source Sans Pro"/>
              <a:ea typeface="Source Sans Pro"/>
              <a:cs typeface="Source Sans Pro"/>
              <a:sym typeface="Source Sans Pro"/>
            </a:endParaRPr>
          </a:p>
        </p:txBody>
      </p:sp>
      <p:sp>
        <p:nvSpPr>
          <p:cNvPr id="889" name="Google Shape;889;p87"/>
          <p:cNvSpPr txBox="1"/>
          <p:nvPr/>
        </p:nvSpPr>
        <p:spPr>
          <a:xfrm>
            <a:off x="4293300" y="3759325"/>
            <a:ext cx="2657100" cy="5727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Source Sans Pro"/>
              <a:buChar char="★"/>
            </a:pPr>
            <a:r>
              <a:rPr lang="en" sz="1200">
                <a:solidFill>
                  <a:schemeClr val="dk1"/>
                </a:solidFill>
                <a:latin typeface="Source Sans Pro"/>
                <a:ea typeface="Source Sans Pro"/>
                <a:cs typeface="Source Sans Pro"/>
                <a:sym typeface="Source Sans Pro"/>
              </a:rPr>
              <a:t>Time Series Analysis (Number of fatal injuries)</a:t>
            </a:r>
            <a:endParaRPr sz="1200">
              <a:solidFill>
                <a:schemeClr val="dk1"/>
              </a:solidFill>
              <a:latin typeface="Source Sans Pro"/>
              <a:ea typeface="Source Sans Pro"/>
              <a:cs typeface="Source Sans Pro"/>
              <a:sym typeface="Source Sans Pro"/>
            </a:endParaRPr>
          </a:p>
          <a:p>
            <a:pPr indent="-304800" lvl="0" marL="457200" rtl="0" algn="l">
              <a:spcBef>
                <a:spcPts val="0"/>
              </a:spcBef>
              <a:spcAft>
                <a:spcPts val="0"/>
              </a:spcAft>
              <a:buClr>
                <a:schemeClr val="dk1"/>
              </a:buClr>
              <a:buSzPts val="1200"/>
              <a:buFont typeface="Source Sans Pro"/>
              <a:buChar char="★"/>
            </a:pPr>
            <a:r>
              <a:rPr lang="en" sz="1200">
                <a:solidFill>
                  <a:schemeClr val="dk1"/>
                </a:solidFill>
                <a:latin typeface="Source Sans Pro"/>
                <a:ea typeface="Source Sans Pro"/>
                <a:cs typeface="Source Sans Pro"/>
                <a:sym typeface="Source Sans Pro"/>
              </a:rPr>
              <a:t>Slides</a:t>
            </a:r>
            <a:endParaRPr sz="1200">
              <a:solidFill>
                <a:schemeClr val="dk1"/>
              </a:solidFill>
              <a:latin typeface="Source Sans Pro"/>
              <a:ea typeface="Source Sans Pro"/>
              <a:cs typeface="Source Sans Pro"/>
              <a:sym typeface="Source Sans Pro"/>
            </a:endParaRPr>
          </a:p>
        </p:txBody>
      </p:sp>
      <p:sp>
        <p:nvSpPr>
          <p:cNvPr id="890" name="Google Shape;890;p87"/>
          <p:cNvSpPr txBox="1"/>
          <p:nvPr/>
        </p:nvSpPr>
        <p:spPr>
          <a:xfrm>
            <a:off x="6570350" y="3251200"/>
            <a:ext cx="2403300" cy="5727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Source Sans Pro"/>
              <a:buChar char="❖"/>
            </a:pPr>
            <a:r>
              <a:rPr lang="en" sz="1200">
                <a:solidFill>
                  <a:schemeClr val="dk1"/>
                </a:solidFill>
                <a:latin typeface="Source Sans Pro"/>
                <a:ea typeface="Source Sans Pro"/>
                <a:cs typeface="Source Sans Pro"/>
                <a:sym typeface="Source Sans Pro"/>
              </a:rPr>
              <a:t>Time Series Analysis (Number of accidents)</a:t>
            </a:r>
            <a:endParaRPr sz="1200">
              <a:solidFill>
                <a:schemeClr val="dk1"/>
              </a:solidFill>
              <a:latin typeface="Source Sans Pro"/>
              <a:ea typeface="Source Sans Pro"/>
              <a:cs typeface="Source Sans Pro"/>
              <a:sym typeface="Source Sans Pro"/>
            </a:endParaRPr>
          </a:p>
          <a:p>
            <a:pPr indent="-304800" lvl="0" marL="457200" rtl="0" algn="l">
              <a:spcBef>
                <a:spcPts val="0"/>
              </a:spcBef>
              <a:spcAft>
                <a:spcPts val="0"/>
              </a:spcAft>
              <a:buClr>
                <a:schemeClr val="dk1"/>
              </a:buClr>
              <a:buSzPts val="1200"/>
              <a:buFont typeface="Source Sans Pro"/>
              <a:buChar char="❖"/>
            </a:pPr>
            <a:r>
              <a:rPr lang="en" sz="1200">
                <a:solidFill>
                  <a:schemeClr val="dk1"/>
                </a:solidFill>
                <a:latin typeface="Source Sans Pro"/>
                <a:ea typeface="Source Sans Pro"/>
                <a:cs typeface="Source Sans Pro"/>
                <a:sym typeface="Source Sans Pro"/>
              </a:rPr>
              <a:t>Slides</a:t>
            </a:r>
            <a:endParaRPr sz="1200">
              <a:solidFill>
                <a:schemeClr val="dk1"/>
              </a:solidFill>
              <a:latin typeface="Source Sans Pro"/>
              <a:ea typeface="Source Sans Pro"/>
              <a:cs typeface="Source Sans Pro"/>
              <a:sym typeface="Source Sans Pro"/>
            </a:endParaRPr>
          </a:p>
        </p:txBody>
      </p:sp>
      <p:sp>
        <p:nvSpPr>
          <p:cNvPr id="891" name="Google Shape;891;p87"/>
          <p:cNvSpPr/>
          <p:nvPr/>
        </p:nvSpPr>
        <p:spPr>
          <a:xfrm>
            <a:off x="1187449" y="2466651"/>
            <a:ext cx="914400" cy="914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87"/>
          <p:cNvSpPr/>
          <p:nvPr/>
        </p:nvSpPr>
        <p:spPr>
          <a:xfrm>
            <a:off x="3139076" y="1933251"/>
            <a:ext cx="914400" cy="914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87"/>
          <p:cNvSpPr/>
          <p:nvPr/>
        </p:nvSpPr>
        <p:spPr>
          <a:xfrm>
            <a:off x="5090702" y="2466651"/>
            <a:ext cx="914400" cy="914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87"/>
          <p:cNvSpPr/>
          <p:nvPr/>
        </p:nvSpPr>
        <p:spPr>
          <a:xfrm>
            <a:off x="7042329" y="1933251"/>
            <a:ext cx="914400" cy="914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5" name="Google Shape;895;p87"/>
          <p:cNvCxnSpPr>
            <a:stCxn id="891" idx="6"/>
            <a:endCxn id="892" idx="2"/>
          </p:cNvCxnSpPr>
          <p:nvPr/>
        </p:nvCxnSpPr>
        <p:spPr>
          <a:xfrm flipH="1" rot="10800000">
            <a:off x="2101849" y="2390451"/>
            <a:ext cx="1037100" cy="533400"/>
          </a:xfrm>
          <a:prstGeom prst="bentConnector3">
            <a:avLst>
              <a:gd fmla="val 50006" name="adj1"/>
            </a:avLst>
          </a:prstGeom>
          <a:noFill/>
          <a:ln cap="flat" cmpd="sng" w="9525">
            <a:solidFill>
              <a:schemeClr val="dk1"/>
            </a:solidFill>
            <a:prstDash val="solid"/>
            <a:round/>
            <a:headEnd len="med" w="med" type="none"/>
            <a:tailEnd len="med" w="med" type="none"/>
          </a:ln>
        </p:spPr>
      </p:cxnSp>
      <p:cxnSp>
        <p:nvCxnSpPr>
          <p:cNvPr id="896" name="Google Shape;896;p87"/>
          <p:cNvCxnSpPr>
            <a:stCxn id="892" idx="6"/>
            <a:endCxn id="893" idx="2"/>
          </p:cNvCxnSpPr>
          <p:nvPr/>
        </p:nvCxnSpPr>
        <p:spPr>
          <a:xfrm>
            <a:off x="4053476" y="2390451"/>
            <a:ext cx="1037100" cy="533400"/>
          </a:xfrm>
          <a:prstGeom prst="bentConnector3">
            <a:avLst>
              <a:gd fmla="val 50006" name="adj1"/>
            </a:avLst>
          </a:prstGeom>
          <a:noFill/>
          <a:ln cap="flat" cmpd="sng" w="9525">
            <a:solidFill>
              <a:schemeClr val="dk1"/>
            </a:solidFill>
            <a:prstDash val="solid"/>
            <a:round/>
            <a:headEnd len="med" w="med" type="none"/>
            <a:tailEnd len="med" w="med" type="none"/>
          </a:ln>
        </p:spPr>
      </p:cxnSp>
      <p:cxnSp>
        <p:nvCxnSpPr>
          <p:cNvPr id="897" name="Google Shape;897;p87"/>
          <p:cNvCxnSpPr>
            <a:stCxn id="893" idx="6"/>
            <a:endCxn id="894" idx="2"/>
          </p:cNvCxnSpPr>
          <p:nvPr/>
        </p:nvCxnSpPr>
        <p:spPr>
          <a:xfrm flipH="1" rot="10800000">
            <a:off x="6005102" y="2390451"/>
            <a:ext cx="1037100" cy="533400"/>
          </a:xfrm>
          <a:prstGeom prst="bentConnector3">
            <a:avLst>
              <a:gd fmla="val 50006" name="adj1"/>
            </a:avLst>
          </a:prstGeom>
          <a:noFill/>
          <a:ln cap="flat" cmpd="sng" w="9525">
            <a:solidFill>
              <a:schemeClr val="dk1"/>
            </a:solidFill>
            <a:prstDash val="solid"/>
            <a:round/>
            <a:headEnd len="med" w="med" type="none"/>
            <a:tailEnd len="med" w="med" type="none"/>
          </a:ln>
        </p:spPr>
      </p:cxnSp>
      <p:sp>
        <p:nvSpPr>
          <p:cNvPr id="898" name="Google Shape;898;p87"/>
          <p:cNvSpPr txBox="1"/>
          <p:nvPr/>
        </p:nvSpPr>
        <p:spPr>
          <a:xfrm>
            <a:off x="964249" y="3524482"/>
            <a:ext cx="1363200" cy="3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Manrope"/>
                <a:ea typeface="Manrope"/>
                <a:cs typeface="Manrope"/>
                <a:sym typeface="Manrope"/>
              </a:rPr>
              <a:t>Sung Jyun</a:t>
            </a:r>
            <a:endParaRPr sz="1800">
              <a:solidFill>
                <a:schemeClr val="dk2"/>
              </a:solidFill>
              <a:latin typeface="Manrope"/>
              <a:ea typeface="Manrope"/>
              <a:cs typeface="Manrope"/>
              <a:sym typeface="Manrope"/>
            </a:endParaRPr>
          </a:p>
        </p:txBody>
      </p:sp>
      <p:sp>
        <p:nvSpPr>
          <p:cNvPr id="899" name="Google Shape;899;p87"/>
          <p:cNvSpPr txBox="1"/>
          <p:nvPr/>
        </p:nvSpPr>
        <p:spPr>
          <a:xfrm>
            <a:off x="4867500" y="3524482"/>
            <a:ext cx="1363200" cy="3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Manrope"/>
                <a:ea typeface="Manrope"/>
                <a:cs typeface="Manrope"/>
                <a:sym typeface="Manrope"/>
              </a:rPr>
              <a:t>Stanley</a:t>
            </a:r>
            <a:endParaRPr sz="1800">
              <a:solidFill>
                <a:schemeClr val="dk2"/>
              </a:solidFill>
              <a:latin typeface="Manrope"/>
              <a:ea typeface="Manrope"/>
              <a:cs typeface="Manrope"/>
              <a:sym typeface="Manrope"/>
            </a:endParaRPr>
          </a:p>
        </p:txBody>
      </p:sp>
      <p:sp>
        <p:nvSpPr>
          <p:cNvPr id="900" name="Google Shape;900;p87"/>
          <p:cNvSpPr txBox="1"/>
          <p:nvPr/>
        </p:nvSpPr>
        <p:spPr>
          <a:xfrm>
            <a:off x="2915875" y="2991057"/>
            <a:ext cx="1363200" cy="3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Manrope"/>
                <a:ea typeface="Manrope"/>
                <a:cs typeface="Manrope"/>
                <a:sym typeface="Manrope"/>
              </a:rPr>
              <a:t>Min Xuan</a:t>
            </a:r>
            <a:endParaRPr sz="1800">
              <a:solidFill>
                <a:schemeClr val="dk2"/>
              </a:solidFill>
              <a:latin typeface="Manrope"/>
              <a:ea typeface="Manrope"/>
              <a:cs typeface="Manrope"/>
              <a:sym typeface="Manrope"/>
            </a:endParaRPr>
          </a:p>
        </p:txBody>
      </p:sp>
      <p:sp>
        <p:nvSpPr>
          <p:cNvPr id="901" name="Google Shape;901;p87"/>
          <p:cNvSpPr txBox="1"/>
          <p:nvPr/>
        </p:nvSpPr>
        <p:spPr>
          <a:xfrm>
            <a:off x="6819125" y="2991057"/>
            <a:ext cx="1363200" cy="3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Manrope"/>
                <a:ea typeface="Manrope"/>
                <a:cs typeface="Manrope"/>
                <a:sym typeface="Manrope"/>
              </a:rPr>
              <a:t>Xiayang</a:t>
            </a:r>
            <a:endParaRPr sz="1800">
              <a:solidFill>
                <a:schemeClr val="dk2"/>
              </a:solidFill>
              <a:latin typeface="Manrope"/>
              <a:ea typeface="Manrope"/>
              <a:cs typeface="Manrope"/>
              <a:sym typeface="Manrope"/>
            </a:endParaRPr>
          </a:p>
        </p:txBody>
      </p:sp>
      <p:grpSp>
        <p:nvGrpSpPr>
          <p:cNvPr id="902" name="Google Shape;902;p87"/>
          <p:cNvGrpSpPr/>
          <p:nvPr/>
        </p:nvGrpSpPr>
        <p:grpSpPr>
          <a:xfrm>
            <a:off x="3363996" y="2157743"/>
            <a:ext cx="464560" cy="465416"/>
            <a:chOff x="1298772" y="3364597"/>
            <a:chExt cx="428719" cy="429509"/>
          </a:xfrm>
        </p:grpSpPr>
        <p:sp>
          <p:nvSpPr>
            <p:cNvPr id="903" name="Google Shape;903;p87"/>
            <p:cNvSpPr/>
            <p:nvPr/>
          </p:nvSpPr>
          <p:spPr>
            <a:xfrm>
              <a:off x="1416567" y="3475040"/>
              <a:ext cx="20508" cy="13123"/>
            </a:xfrm>
            <a:custGeom>
              <a:rect b="b" l="l" r="r" t="t"/>
              <a:pathLst>
                <a:path extrusionOk="0" h="382" w="597">
                  <a:moveTo>
                    <a:pt x="191" y="0"/>
                  </a:moveTo>
                  <a:cubicBezTo>
                    <a:pt x="96" y="0"/>
                    <a:pt x="1" y="96"/>
                    <a:pt x="1" y="191"/>
                  </a:cubicBezTo>
                  <a:cubicBezTo>
                    <a:pt x="1" y="286"/>
                    <a:pt x="96" y="381"/>
                    <a:pt x="191" y="381"/>
                  </a:cubicBezTo>
                  <a:lnTo>
                    <a:pt x="429" y="381"/>
                  </a:lnTo>
                  <a:cubicBezTo>
                    <a:pt x="525" y="381"/>
                    <a:pt x="596" y="286"/>
                    <a:pt x="596" y="191"/>
                  </a:cubicBezTo>
                  <a:cubicBezTo>
                    <a:pt x="596" y="96"/>
                    <a:pt x="525" y="0"/>
                    <a:pt x="4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87"/>
            <p:cNvSpPr/>
            <p:nvPr/>
          </p:nvSpPr>
          <p:spPr>
            <a:xfrm>
              <a:off x="1444393" y="3475040"/>
              <a:ext cx="45036" cy="13123"/>
            </a:xfrm>
            <a:custGeom>
              <a:rect b="b" l="l" r="r" t="t"/>
              <a:pathLst>
                <a:path extrusionOk="0" h="382" w="1311">
                  <a:moveTo>
                    <a:pt x="167" y="0"/>
                  </a:moveTo>
                  <a:cubicBezTo>
                    <a:pt x="72" y="0"/>
                    <a:pt x="1" y="96"/>
                    <a:pt x="1" y="191"/>
                  </a:cubicBezTo>
                  <a:cubicBezTo>
                    <a:pt x="1" y="286"/>
                    <a:pt x="72" y="381"/>
                    <a:pt x="167" y="381"/>
                  </a:cubicBezTo>
                  <a:lnTo>
                    <a:pt x="1120" y="381"/>
                  </a:lnTo>
                  <a:cubicBezTo>
                    <a:pt x="1239" y="381"/>
                    <a:pt x="1310" y="286"/>
                    <a:pt x="1310" y="191"/>
                  </a:cubicBezTo>
                  <a:cubicBezTo>
                    <a:pt x="1310" y="96"/>
                    <a:pt x="1239"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87"/>
            <p:cNvSpPr/>
            <p:nvPr/>
          </p:nvSpPr>
          <p:spPr>
            <a:xfrm>
              <a:off x="1416567" y="3499568"/>
              <a:ext cx="20508" cy="12298"/>
            </a:xfrm>
            <a:custGeom>
              <a:rect b="b" l="l" r="r" t="t"/>
              <a:pathLst>
                <a:path extrusionOk="0" h="358" w="597">
                  <a:moveTo>
                    <a:pt x="191" y="1"/>
                  </a:moveTo>
                  <a:cubicBezTo>
                    <a:pt x="96" y="1"/>
                    <a:pt x="1" y="72"/>
                    <a:pt x="1" y="167"/>
                  </a:cubicBezTo>
                  <a:cubicBezTo>
                    <a:pt x="1" y="286"/>
                    <a:pt x="96" y="358"/>
                    <a:pt x="191" y="358"/>
                  </a:cubicBezTo>
                  <a:lnTo>
                    <a:pt x="429" y="358"/>
                  </a:lnTo>
                  <a:cubicBezTo>
                    <a:pt x="525" y="358"/>
                    <a:pt x="596" y="286"/>
                    <a:pt x="596" y="167"/>
                  </a:cubicBezTo>
                  <a:cubicBezTo>
                    <a:pt x="596" y="72"/>
                    <a:pt x="525" y="1"/>
                    <a:pt x="4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87"/>
            <p:cNvSpPr/>
            <p:nvPr/>
          </p:nvSpPr>
          <p:spPr>
            <a:xfrm>
              <a:off x="1444393" y="3499568"/>
              <a:ext cx="45036" cy="12298"/>
            </a:xfrm>
            <a:custGeom>
              <a:rect b="b" l="l" r="r" t="t"/>
              <a:pathLst>
                <a:path extrusionOk="0" h="358" w="1311">
                  <a:moveTo>
                    <a:pt x="167" y="1"/>
                  </a:moveTo>
                  <a:cubicBezTo>
                    <a:pt x="72" y="1"/>
                    <a:pt x="1" y="72"/>
                    <a:pt x="1" y="167"/>
                  </a:cubicBezTo>
                  <a:cubicBezTo>
                    <a:pt x="1" y="286"/>
                    <a:pt x="72" y="358"/>
                    <a:pt x="167" y="358"/>
                  </a:cubicBezTo>
                  <a:lnTo>
                    <a:pt x="1120" y="358"/>
                  </a:lnTo>
                  <a:cubicBezTo>
                    <a:pt x="1239" y="358"/>
                    <a:pt x="1310" y="286"/>
                    <a:pt x="1310" y="167"/>
                  </a:cubicBezTo>
                  <a:cubicBezTo>
                    <a:pt x="1310" y="72"/>
                    <a:pt x="1239" y="1"/>
                    <a:pt x="11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87"/>
            <p:cNvSpPr/>
            <p:nvPr/>
          </p:nvSpPr>
          <p:spPr>
            <a:xfrm>
              <a:off x="1416567" y="3451302"/>
              <a:ext cx="20508" cy="12298"/>
            </a:xfrm>
            <a:custGeom>
              <a:rect b="b" l="l" r="r" t="t"/>
              <a:pathLst>
                <a:path extrusionOk="0" h="358" w="597">
                  <a:moveTo>
                    <a:pt x="191" y="1"/>
                  </a:moveTo>
                  <a:cubicBezTo>
                    <a:pt x="96" y="1"/>
                    <a:pt x="1" y="72"/>
                    <a:pt x="1" y="191"/>
                  </a:cubicBezTo>
                  <a:cubicBezTo>
                    <a:pt x="1" y="286"/>
                    <a:pt x="96" y="358"/>
                    <a:pt x="191" y="358"/>
                  </a:cubicBezTo>
                  <a:lnTo>
                    <a:pt x="429" y="358"/>
                  </a:lnTo>
                  <a:cubicBezTo>
                    <a:pt x="525" y="358"/>
                    <a:pt x="596" y="286"/>
                    <a:pt x="596" y="191"/>
                  </a:cubicBezTo>
                  <a:cubicBezTo>
                    <a:pt x="596" y="72"/>
                    <a:pt x="525" y="1"/>
                    <a:pt x="4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87"/>
            <p:cNvSpPr/>
            <p:nvPr/>
          </p:nvSpPr>
          <p:spPr>
            <a:xfrm>
              <a:off x="1444393" y="3451302"/>
              <a:ext cx="45036" cy="12298"/>
            </a:xfrm>
            <a:custGeom>
              <a:rect b="b" l="l" r="r" t="t"/>
              <a:pathLst>
                <a:path extrusionOk="0" h="358" w="1311">
                  <a:moveTo>
                    <a:pt x="167" y="1"/>
                  </a:moveTo>
                  <a:cubicBezTo>
                    <a:pt x="72" y="1"/>
                    <a:pt x="1" y="72"/>
                    <a:pt x="1" y="191"/>
                  </a:cubicBezTo>
                  <a:cubicBezTo>
                    <a:pt x="1" y="286"/>
                    <a:pt x="72" y="358"/>
                    <a:pt x="167" y="358"/>
                  </a:cubicBezTo>
                  <a:lnTo>
                    <a:pt x="1120" y="358"/>
                  </a:lnTo>
                  <a:cubicBezTo>
                    <a:pt x="1239" y="358"/>
                    <a:pt x="1310" y="286"/>
                    <a:pt x="1310" y="191"/>
                  </a:cubicBezTo>
                  <a:cubicBezTo>
                    <a:pt x="1310" y="72"/>
                    <a:pt x="1239" y="1"/>
                    <a:pt x="11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87"/>
            <p:cNvSpPr/>
            <p:nvPr/>
          </p:nvSpPr>
          <p:spPr>
            <a:xfrm>
              <a:off x="1536835" y="3451302"/>
              <a:ext cx="20474" cy="12298"/>
            </a:xfrm>
            <a:custGeom>
              <a:rect b="b" l="l" r="r" t="t"/>
              <a:pathLst>
                <a:path extrusionOk="0" h="358" w="596">
                  <a:moveTo>
                    <a:pt x="191" y="1"/>
                  </a:moveTo>
                  <a:cubicBezTo>
                    <a:pt x="72" y="1"/>
                    <a:pt x="1" y="72"/>
                    <a:pt x="1" y="191"/>
                  </a:cubicBezTo>
                  <a:cubicBezTo>
                    <a:pt x="1" y="286"/>
                    <a:pt x="72" y="358"/>
                    <a:pt x="191" y="358"/>
                  </a:cubicBezTo>
                  <a:lnTo>
                    <a:pt x="405" y="358"/>
                  </a:lnTo>
                  <a:cubicBezTo>
                    <a:pt x="501" y="358"/>
                    <a:pt x="596" y="286"/>
                    <a:pt x="596" y="191"/>
                  </a:cubicBezTo>
                  <a:cubicBezTo>
                    <a:pt x="596" y="72"/>
                    <a:pt x="501" y="1"/>
                    <a:pt x="4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87"/>
            <p:cNvSpPr/>
            <p:nvPr/>
          </p:nvSpPr>
          <p:spPr>
            <a:xfrm>
              <a:off x="1563836" y="3451302"/>
              <a:ext cx="45861" cy="12298"/>
            </a:xfrm>
            <a:custGeom>
              <a:rect b="b" l="l" r="r" t="t"/>
              <a:pathLst>
                <a:path extrusionOk="0" h="358" w="1335">
                  <a:moveTo>
                    <a:pt x="191" y="1"/>
                  </a:moveTo>
                  <a:cubicBezTo>
                    <a:pt x="72" y="1"/>
                    <a:pt x="0" y="72"/>
                    <a:pt x="0" y="191"/>
                  </a:cubicBezTo>
                  <a:cubicBezTo>
                    <a:pt x="0" y="286"/>
                    <a:pt x="72" y="358"/>
                    <a:pt x="191" y="358"/>
                  </a:cubicBezTo>
                  <a:lnTo>
                    <a:pt x="1144" y="358"/>
                  </a:lnTo>
                  <a:cubicBezTo>
                    <a:pt x="1239" y="358"/>
                    <a:pt x="1334" y="286"/>
                    <a:pt x="1334" y="191"/>
                  </a:cubicBezTo>
                  <a:cubicBezTo>
                    <a:pt x="1334" y="72"/>
                    <a:pt x="1239" y="1"/>
                    <a:pt x="11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87"/>
            <p:cNvSpPr/>
            <p:nvPr/>
          </p:nvSpPr>
          <p:spPr>
            <a:xfrm>
              <a:off x="1536835" y="3475040"/>
              <a:ext cx="20474" cy="13123"/>
            </a:xfrm>
            <a:custGeom>
              <a:rect b="b" l="l" r="r" t="t"/>
              <a:pathLst>
                <a:path extrusionOk="0" h="382" w="596">
                  <a:moveTo>
                    <a:pt x="191" y="0"/>
                  </a:moveTo>
                  <a:cubicBezTo>
                    <a:pt x="72" y="0"/>
                    <a:pt x="1" y="96"/>
                    <a:pt x="1" y="191"/>
                  </a:cubicBezTo>
                  <a:cubicBezTo>
                    <a:pt x="1" y="286"/>
                    <a:pt x="72" y="381"/>
                    <a:pt x="191" y="381"/>
                  </a:cubicBezTo>
                  <a:lnTo>
                    <a:pt x="405" y="381"/>
                  </a:lnTo>
                  <a:cubicBezTo>
                    <a:pt x="501" y="381"/>
                    <a:pt x="596" y="286"/>
                    <a:pt x="596" y="191"/>
                  </a:cubicBezTo>
                  <a:cubicBezTo>
                    <a:pt x="596" y="96"/>
                    <a:pt x="501" y="0"/>
                    <a:pt x="4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87"/>
            <p:cNvSpPr/>
            <p:nvPr/>
          </p:nvSpPr>
          <p:spPr>
            <a:xfrm>
              <a:off x="1563836" y="3475040"/>
              <a:ext cx="45861" cy="13123"/>
            </a:xfrm>
            <a:custGeom>
              <a:rect b="b" l="l" r="r" t="t"/>
              <a:pathLst>
                <a:path extrusionOk="0" h="382" w="1335">
                  <a:moveTo>
                    <a:pt x="191" y="0"/>
                  </a:moveTo>
                  <a:cubicBezTo>
                    <a:pt x="72" y="0"/>
                    <a:pt x="0" y="96"/>
                    <a:pt x="0" y="191"/>
                  </a:cubicBezTo>
                  <a:cubicBezTo>
                    <a:pt x="0" y="286"/>
                    <a:pt x="72" y="381"/>
                    <a:pt x="191" y="381"/>
                  </a:cubicBezTo>
                  <a:lnTo>
                    <a:pt x="1144" y="381"/>
                  </a:lnTo>
                  <a:cubicBezTo>
                    <a:pt x="1239" y="381"/>
                    <a:pt x="1334" y="286"/>
                    <a:pt x="1334" y="191"/>
                  </a:cubicBezTo>
                  <a:cubicBezTo>
                    <a:pt x="1334" y="96"/>
                    <a:pt x="1239" y="0"/>
                    <a:pt x="11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87"/>
            <p:cNvSpPr/>
            <p:nvPr/>
          </p:nvSpPr>
          <p:spPr>
            <a:xfrm>
              <a:off x="1536835" y="3499568"/>
              <a:ext cx="20474" cy="12298"/>
            </a:xfrm>
            <a:custGeom>
              <a:rect b="b" l="l" r="r" t="t"/>
              <a:pathLst>
                <a:path extrusionOk="0" h="358" w="596">
                  <a:moveTo>
                    <a:pt x="191" y="1"/>
                  </a:moveTo>
                  <a:cubicBezTo>
                    <a:pt x="72" y="1"/>
                    <a:pt x="1" y="72"/>
                    <a:pt x="1" y="167"/>
                  </a:cubicBezTo>
                  <a:cubicBezTo>
                    <a:pt x="1" y="286"/>
                    <a:pt x="72" y="358"/>
                    <a:pt x="191" y="358"/>
                  </a:cubicBezTo>
                  <a:lnTo>
                    <a:pt x="405" y="358"/>
                  </a:lnTo>
                  <a:cubicBezTo>
                    <a:pt x="501" y="358"/>
                    <a:pt x="596" y="286"/>
                    <a:pt x="596" y="167"/>
                  </a:cubicBezTo>
                  <a:cubicBezTo>
                    <a:pt x="596" y="72"/>
                    <a:pt x="501" y="1"/>
                    <a:pt x="4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87"/>
            <p:cNvSpPr/>
            <p:nvPr/>
          </p:nvSpPr>
          <p:spPr>
            <a:xfrm>
              <a:off x="1563836" y="3499568"/>
              <a:ext cx="45861" cy="12298"/>
            </a:xfrm>
            <a:custGeom>
              <a:rect b="b" l="l" r="r" t="t"/>
              <a:pathLst>
                <a:path extrusionOk="0" h="358" w="1335">
                  <a:moveTo>
                    <a:pt x="191" y="1"/>
                  </a:moveTo>
                  <a:cubicBezTo>
                    <a:pt x="72" y="1"/>
                    <a:pt x="0" y="72"/>
                    <a:pt x="0" y="167"/>
                  </a:cubicBezTo>
                  <a:cubicBezTo>
                    <a:pt x="0" y="286"/>
                    <a:pt x="72" y="358"/>
                    <a:pt x="191" y="358"/>
                  </a:cubicBezTo>
                  <a:lnTo>
                    <a:pt x="1144" y="358"/>
                  </a:lnTo>
                  <a:cubicBezTo>
                    <a:pt x="1239" y="358"/>
                    <a:pt x="1334" y="286"/>
                    <a:pt x="1334" y="167"/>
                  </a:cubicBezTo>
                  <a:cubicBezTo>
                    <a:pt x="1334" y="72"/>
                    <a:pt x="1239" y="1"/>
                    <a:pt x="11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87"/>
            <p:cNvSpPr/>
            <p:nvPr/>
          </p:nvSpPr>
          <p:spPr>
            <a:xfrm>
              <a:off x="1506571" y="3461952"/>
              <a:ext cx="13123" cy="39299"/>
            </a:xfrm>
            <a:custGeom>
              <a:rect b="b" l="l" r="r" t="t"/>
              <a:pathLst>
                <a:path extrusionOk="0" h="1144" w="382">
                  <a:moveTo>
                    <a:pt x="191" y="0"/>
                  </a:moveTo>
                  <a:cubicBezTo>
                    <a:pt x="96" y="0"/>
                    <a:pt x="0" y="72"/>
                    <a:pt x="0" y="191"/>
                  </a:cubicBezTo>
                  <a:lnTo>
                    <a:pt x="0" y="953"/>
                  </a:lnTo>
                  <a:cubicBezTo>
                    <a:pt x="0" y="1072"/>
                    <a:pt x="96" y="1143"/>
                    <a:pt x="191" y="1143"/>
                  </a:cubicBezTo>
                  <a:cubicBezTo>
                    <a:pt x="286" y="1143"/>
                    <a:pt x="381" y="1072"/>
                    <a:pt x="381" y="953"/>
                  </a:cubicBezTo>
                  <a:lnTo>
                    <a:pt x="381" y="191"/>
                  </a:lnTo>
                  <a:cubicBezTo>
                    <a:pt x="381" y="72"/>
                    <a:pt x="286" y="0"/>
                    <a:pt x="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87"/>
            <p:cNvSpPr/>
            <p:nvPr/>
          </p:nvSpPr>
          <p:spPr>
            <a:xfrm>
              <a:off x="1298772" y="3565009"/>
              <a:ext cx="428719" cy="229097"/>
            </a:xfrm>
            <a:custGeom>
              <a:rect b="b" l="l" r="r" t="t"/>
              <a:pathLst>
                <a:path extrusionOk="0" h="6669" w="12480">
                  <a:moveTo>
                    <a:pt x="6573" y="358"/>
                  </a:moveTo>
                  <a:cubicBezTo>
                    <a:pt x="6859" y="358"/>
                    <a:pt x="7097" y="549"/>
                    <a:pt x="7169" y="811"/>
                  </a:cubicBezTo>
                  <a:cubicBezTo>
                    <a:pt x="7312" y="1358"/>
                    <a:pt x="7383" y="1930"/>
                    <a:pt x="7383" y="2501"/>
                  </a:cubicBezTo>
                  <a:lnTo>
                    <a:pt x="5097" y="2501"/>
                  </a:lnTo>
                  <a:cubicBezTo>
                    <a:pt x="5097" y="1930"/>
                    <a:pt x="5168" y="1358"/>
                    <a:pt x="5311" y="811"/>
                  </a:cubicBezTo>
                  <a:cubicBezTo>
                    <a:pt x="5383" y="549"/>
                    <a:pt x="5621" y="358"/>
                    <a:pt x="5907" y="358"/>
                  </a:cubicBezTo>
                  <a:close/>
                  <a:moveTo>
                    <a:pt x="10598" y="358"/>
                  </a:moveTo>
                  <a:cubicBezTo>
                    <a:pt x="10860" y="358"/>
                    <a:pt x="11098" y="549"/>
                    <a:pt x="11170" y="811"/>
                  </a:cubicBezTo>
                  <a:cubicBezTo>
                    <a:pt x="11312" y="1358"/>
                    <a:pt x="11408" y="1930"/>
                    <a:pt x="11408" y="2501"/>
                  </a:cubicBezTo>
                  <a:lnTo>
                    <a:pt x="9098" y="2501"/>
                  </a:lnTo>
                  <a:cubicBezTo>
                    <a:pt x="9098" y="1930"/>
                    <a:pt x="9193" y="1358"/>
                    <a:pt x="9336" y="811"/>
                  </a:cubicBezTo>
                  <a:cubicBezTo>
                    <a:pt x="9407" y="549"/>
                    <a:pt x="9645" y="358"/>
                    <a:pt x="9907" y="358"/>
                  </a:cubicBezTo>
                  <a:close/>
                  <a:moveTo>
                    <a:pt x="3716" y="2859"/>
                  </a:moveTo>
                  <a:lnTo>
                    <a:pt x="3716" y="3192"/>
                  </a:lnTo>
                  <a:lnTo>
                    <a:pt x="739" y="3192"/>
                  </a:lnTo>
                  <a:lnTo>
                    <a:pt x="739" y="2859"/>
                  </a:lnTo>
                  <a:close/>
                  <a:moveTo>
                    <a:pt x="7716" y="2859"/>
                  </a:moveTo>
                  <a:lnTo>
                    <a:pt x="7716" y="3192"/>
                  </a:lnTo>
                  <a:lnTo>
                    <a:pt x="4763" y="3192"/>
                  </a:lnTo>
                  <a:lnTo>
                    <a:pt x="4763" y="2859"/>
                  </a:lnTo>
                  <a:close/>
                  <a:moveTo>
                    <a:pt x="11741" y="2859"/>
                  </a:moveTo>
                  <a:lnTo>
                    <a:pt x="11741" y="3192"/>
                  </a:lnTo>
                  <a:lnTo>
                    <a:pt x="8764" y="3192"/>
                  </a:lnTo>
                  <a:lnTo>
                    <a:pt x="8764" y="2859"/>
                  </a:lnTo>
                  <a:close/>
                  <a:moveTo>
                    <a:pt x="1048" y="4621"/>
                  </a:moveTo>
                  <a:lnTo>
                    <a:pt x="1048" y="6312"/>
                  </a:lnTo>
                  <a:lnTo>
                    <a:pt x="739" y="6312"/>
                  </a:lnTo>
                  <a:lnTo>
                    <a:pt x="739" y="4621"/>
                  </a:lnTo>
                  <a:close/>
                  <a:moveTo>
                    <a:pt x="5716" y="4621"/>
                  </a:moveTo>
                  <a:lnTo>
                    <a:pt x="5716" y="6312"/>
                  </a:lnTo>
                  <a:lnTo>
                    <a:pt x="1429" y="6312"/>
                  </a:lnTo>
                  <a:lnTo>
                    <a:pt x="1429" y="4621"/>
                  </a:lnTo>
                  <a:close/>
                  <a:moveTo>
                    <a:pt x="6407" y="4621"/>
                  </a:moveTo>
                  <a:lnTo>
                    <a:pt x="6407" y="6312"/>
                  </a:lnTo>
                  <a:lnTo>
                    <a:pt x="6073" y="6312"/>
                  </a:lnTo>
                  <a:lnTo>
                    <a:pt x="6073" y="4621"/>
                  </a:lnTo>
                  <a:close/>
                  <a:moveTo>
                    <a:pt x="12122" y="3549"/>
                  </a:moveTo>
                  <a:lnTo>
                    <a:pt x="12122" y="4240"/>
                  </a:lnTo>
                  <a:lnTo>
                    <a:pt x="8955" y="4240"/>
                  </a:lnTo>
                  <a:cubicBezTo>
                    <a:pt x="8860" y="4240"/>
                    <a:pt x="8764" y="4335"/>
                    <a:pt x="8764" y="4430"/>
                  </a:cubicBezTo>
                  <a:cubicBezTo>
                    <a:pt x="8764" y="4526"/>
                    <a:pt x="8860" y="4621"/>
                    <a:pt x="8955" y="4621"/>
                  </a:cubicBezTo>
                  <a:lnTo>
                    <a:pt x="11050" y="4621"/>
                  </a:lnTo>
                  <a:lnTo>
                    <a:pt x="11050" y="6312"/>
                  </a:lnTo>
                  <a:lnTo>
                    <a:pt x="6764" y="6312"/>
                  </a:lnTo>
                  <a:lnTo>
                    <a:pt x="6764" y="4621"/>
                  </a:lnTo>
                  <a:lnTo>
                    <a:pt x="8217" y="4621"/>
                  </a:lnTo>
                  <a:cubicBezTo>
                    <a:pt x="8312" y="4621"/>
                    <a:pt x="8407" y="4526"/>
                    <a:pt x="8407" y="4430"/>
                  </a:cubicBezTo>
                  <a:cubicBezTo>
                    <a:pt x="8407" y="4335"/>
                    <a:pt x="8312" y="4240"/>
                    <a:pt x="8217" y="4240"/>
                  </a:cubicBezTo>
                  <a:lnTo>
                    <a:pt x="358" y="4240"/>
                  </a:lnTo>
                  <a:lnTo>
                    <a:pt x="358" y="3549"/>
                  </a:lnTo>
                  <a:close/>
                  <a:moveTo>
                    <a:pt x="11741" y="4621"/>
                  </a:moveTo>
                  <a:lnTo>
                    <a:pt x="11741" y="6312"/>
                  </a:lnTo>
                  <a:lnTo>
                    <a:pt x="11431" y="6312"/>
                  </a:lnTo>
                  <a:lnTo>
                    <a:pt x="11431" y="4621"/>
                  </a:lnTo>
                  <a:close/>
                  <a:moveTo>
                    <a:pt x="1882" y="1"/>
                  </a:moveTo>
                  <a:cubicBezTo>
                    <a:pt x="1453" y="1"/>
                    <a:pt x="1072" y="287"/>
                    <a:pt x="953" y="691"/>
                  </a:cubicBezTo>
                  <a:cubicBezTo>
                    <a:pt x="929" y="787"/>
                    <a:pt x="977" y="882"/>
                    <a:pt x="1096" y="906"/>
                  </a:cubicBezTo>
                  <a:cubicBezTo>
                    <a:pt x="1117" y="916"/>
                    <a:pt x="1138" y="921"/>
                    <a:pt x="1158" y="921"/>
                  </a:cubicBezTo>
                  <a:cubicBezTo>
                    <a:pt x="1230" y="921"/>
                    <a:pt x="1292" y="861"/>
                    <a:pt x="1310" y="787"/>
                  </a:cubicBezTo>
                  <a:cubicBezTo>
                    <a:pt x="1382" y="525"/>
                    <a:pt x="1620" y="358"/>
                    <a:pt x="1882" y="358"/>
                  </a:cubicBezTo>
                  <a:lnTo>
                    <a:pt x="2572" y="358"/>
                  </a:lnTo>
                  <a:cubicBezTo>
                    <a:pt x="2834" y="358"/>
                    <a:pt x="3073" y="549"/>
                    <a:pt x="3144" y="811"/>
                  </a:cubicBezTo>
                  <a:cubicBezTo>
                    <a:pt x="3287" y="1358"/>
                    <a:pt x="3382" y="1930"/>
                    <a:pt x="3382" y="2501"/>
                  </a:cubicBezTo>
                  <a:lnTo>
                    <a:pt x="1072" y="2501"/>
                  </a:lnTo>
                  <a:cubicBezTo>
                    <a:pt x="1072" y="2168"/>
                    <a:pt x="1120" y="1811"/>
                    <a:pt x="1167" y="1477"/>
                  </a:cubicBezTo>
                  <a:cubicBezTo>
                    <a:pt x="1167" y="1382"/>
                    <a:pt x="1120" y="1287"/>
                    <a:pt x="1001" y="1263"/>
                  </a:cubicBezTo>
                  <a:cubicBezTo>
                    <a:pt x="905" y="1263"/>
                    <a:pt x="810" y="1334"/>
                    <a:pt x="810" y="1430"/>
                  </a:cubicBezTo>
                  <a:cubicBezTo>
                    <a:pt x="739" y="1787"/>
                    <a:pt x="715" y="2144"/>
                    <a:pt x="715" y="2501"/>
                  </a:cubicBezTo>
                  <a:lnTo>
                    <a:pt x="691" y="2501"/>
                  </a:lnTo>
                  <a:cubicBezTo>
                    <a:pt x="524" y="2501"/>
                    <a:pt x="382" y="2620"/>
                    <a:pt x="382" y="2811"/>
                  </a:cubicBezTo>
                  <a:lnTo>
                    <a:pt x="382" y="3192"/>
                  </a:lnTo>
                  <a:lnTo>
                    <a:pt x="167" y="3192"/>
                  </a:lnTo>
                  <a:cubicBezTo>
                    <a:pt x="72" y="3192"/>
                    <a:pt x="1" y="3263"/>
                    <a:pt x="1" y="3359"/>
                  </a:cubicBezTo>
                  <a:lnTo>
                    <a:pt x="1" y="4430"/>
                  </a:lnTo>
                  <a:cubicBezTo>
                    <a:pt x="1" y="4526"/>
                    <a:pt x="72" y="4621"/>
                    <a:pt x="167" y="4621"/>
                  </a:cubicBezTo>
                  <a:lnTo>
                    <a:pt x="382" y="4621"/>
                  </a:lnTo>
                  <a:lnTo>
                    <a:pt x="382" y="6312"/>
                  </a:lnTo>
                  <a:lnTo>
                    <a:pt x="167" y="6312"/>
                  </a:lnTo>
                  <a:cubicBezTo>
                    <a:pt x="72" y="6312"/>
                    <a:pt x="1" y="6383"/>
                    <a:pt x="1" y="6478"/>
                  </a:cubicBezTo>
                  <a:cubicBezTo>
                    <a:pt x="1" y="6574"/>
                    <a:pt x="72" y="6669"/>
                    <a:pt x="167" y="6669"/>
                  </a:cubicBezTo>
                  <a:lnTo>
                    <a:pt x="12313" y="6669"/>
                  </a:lnTo>
                  <a:cubicBezTo>
                    <a:pt x="12408" y="6669"/>
                    <a:pt x="12479" y="6597"/>
                    <a:pt x="12479" y="6478"/>
                  </a:cubicBezTo>
                  <a:cubicBezTo>
                    <a:pt x="12479" y="6383"/>
                    <a:pt x="12408" y="6312"/>
                    <a:pt x="12313" y="6312"/>
                  </a:cubicBezTo>
                  <a:lnTo>
                    <a:pt x="12098" y="6312"/>
                  </a:lnTo>
                  <a:lnTo>
                    <a:pt x="12098" y="4621"/>
                  </a:lnTo>
                  <a:lnTo>
                    <a:pt x="12313" y="4621"/>
                  </a:lnTo>
                  <a:cubicBezTo>
                    <a:pt x="12408" y="4621"/>
                    <a:pt x="12479" y="4526"/>
                    <a:pt x="12479" y="4430"/>
                  </a:cubicBezTo>
                  <a:lnTo>
                    <a:pt x="12479" y="3359"/>
                  </a:lnTo>
                  <a:cubicBezTo>
                    <a:pt x="12479" y="3263"/>
                    <a:pt x="12408" y="3192"/>
                    <a:pt x="12313" y="3192"/>
                  </a:cubicBezTo>
                  <a:lnTo>
                    <a:pt x="12098" y="3192"/>
                  </a:lnTo>
                  <a:lnTo>
                    <a:pt x="12098" y="2811"/>
                  </a:lnTo>
                  <a:cubicBezTo>
                    <a:pt x="12098" y="2620"/>
                    <a:pt x="11955" y="2501"/>
                    <a:pt x="11789" y="2501"/>
                  </a:cubicBezTo>
                  <a:lnTo>
                    <a:pt x="11765" y="2501"/>
                  </a:lnTo>
                  <a:cubicBezTo>
                    <a:pt x="11765" y="1906"/>
                    <a:pt x="11693" y="1311"/>
                    <a:pt x="11527" y="715"/>
                  </a:cubicBezTo>
                  <a:cubicBezTo>
                    <a:pt x="11408" y="287"/>
                    <a:pt x="11027" y="1"/>
                    <a:pt x="10598" y="1"/>
                  </a:cubicBezTo>
                  <a:lnTo>
                    <a:pt x="9907" y="1"/>
                  </a:lnTo>
                  <a:cubicBezTo>
                    <a:pt x="9479" y="1"/>
                    <a:pt x="9098" y="287"/>
                    <a:pt x="8979" y="715"/>
                  </a:cubicBezTo>
                  <a:cubicBezTo>
                    <a:pt x="8812" y="1311"/>
                    <a:pt x="8740" y="1906"/>
                    <a:pt x="8740" y="2501"/>
                  </a:cubicBezTo>
                  <a:lnTo>
                    <a:pt x="8717" y="2501"/>
                  </a:lnTo>
                  <a:cubicBezTo>
                    <a:pt x="8550" y="2501"/>
                    <a:pt x="8407" y="2620"/>
                    <a:pt x="8407" y="2811"/>
                  </a:cubicBezTo>
                  <a:lnTo>
                    <a:pt x="8407" y="3192"/>
                  </a:lnTo>
                  <a:lnTo>
                    <a:pt x="8097" y="3192"/>
                  </a:lnTo>
                  <a:lnTo>
                    <a:pt x="8097" y="2811"/>
                  </a:lnTo>
                  <a:cubicBezTo>
                    <a:pt x="8097" y="2620"/>
                    <a:pt x="7955" y="2501"/>
                    <a:pt x="7788" y="2501"/>
                  </a:cubicBezTo>
                  <a:lnTo>
                    <a:pt x="7764" y="2501"/>
                  </a:lnTo>
                  <a:cubicBezTo>
                    <a:pt x="7764" y="1906"/>
                    <a:pt x="7669" y="1311"/>
                    <a:pt x="7526" y="715"/>
                  </a:cubicBezTo>
                  <a:cubicBezTo>
                    <a:pt x="7407" y="287"/>
                    <a:pt x="7026" y="1"/>
                    <a:pt x="6573" y="1"/>
                  </a:cubicBezTo>
                  <a:lnTo>
                    <a:pt x="5907" y="1"/>
                  </a:lnTo>
                  <a:cubicBezTo>
                    <a:pt x="5454" y="1"/>
                    <a:pt x="5073" y="287"/>
                    <a:pt x="4978" y="715"/>
                  </a:cubicBezTo>
                  <a:cubicBezTo>
                    <a:pt x="4811" y="1311"/>
                    <a:pt x="4740" y="1906"/>
                    <a:pt x="4716" y="2501"/>
                  </a:cubicBezTo>
                  <a:lnTo>
                    <a:pt x="4692" y="2501"/>
                  </a:lnTo>
                  <a:cubicBezTo>
                    <a:pt x="4525" y="2501"/>
                    <a:pt x="4382" y="2620"/>
                    <a:pt x="4382" y="2811"/>
                  </a:cubicBezTo>
                  <a:lnTo>
                    <a:pt x="4382" y="3192"/>
                  </a:lnTo>
                  <a:lnTo>
                    <a:pt x="4073" y="3192"/>
                  </a:lnTo>
                  <a:lnTo>
                    <a:pt x="4073" y="2811"/>
                  </a:lnTo>
                  <a:cubicBezTo>
                    <a:pt x="4073" y="2620"/>
                    <a:pt x="3930" y="2501"/>
                    <a:pt x="3763" y="2501"/>
                  </a:cubicBezTo>
                  <a:lnTo>
                    <a:pt x="3739" y="2501"/>
                  </a:lnTo>
                  <a:cubicBezTo>
                    <a:pt x="3739" y="1906"/>
                    <a:pt x="3668" y="1311"/>
                    <a:pt x="3501" y="715"/>
                  </a:cubicBezTo>
                  <a:cubicBezTo>
                    <a:pt x="3382" y="287"/>
                    <a:pt x="3001" y="1"/>
                    <a:pt x="2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87"/>
            <p:cNvSpPr/>
            <p:nvPr/>
          </p:nvSpPr>
          <p:spPr>
            <a:xfrm>
              <a:off x="1391215" y="3364597"/>
              <a:ext cx="243834" cy="167743"/>
            </a:xfrm>
            <a:custGeom>
              <a:rect b="b" l="l" r="r" t="t"/>
              <a:pathLst>
                <a:path extrusionOk="0" h="4883" w="7098">
                  <a:moveTo>
                    <a:pt x="6740" y="1286"/>
                  </a:moveTo>
                  <a:lnTo>
                    <a:pt x="6740" y="1929"/>
                  </a:lnTo>
                  <a:lnTo>
                    <a:pt x="358" y="1929"/>
                  </a:lnTo>
                  <a:lnTo>
                    <a:pt x="358" y="1286"/>
                  </a:lnTo>
                  <a:close/>
                  <a:moveTo>
                    <a:pt x="1715" y="0"/>
                  </a:moveTo>
                  <a:cubicBezTo>
                    <a:pt x="1620" y="0"/>
                    <a:pt x="1525" y="72"/>
                    <a:pt x="1525" y="191"/>
                  </a:cubicBezTo>
                  <a:lnTo>
                    <a:pt x="1525" y="929"/>
                  </a:lnTo>
                  <a:lnTo>
                    <a:pt x="167" y="929"/>
                  </a:lnTo>
                  <a:cubicBezTo>
                    <a:pt x="72" y="929"/>
                    <a:pt x="1" y="1001"/>
                    <a:pt x="1" y="1120"/>
                  </a:cubicBezTo>
                  <a:lnTo>
                    <a:pt x="1" y="4692"/>
                  </a:lnTo>
                  <a:cubicBezTo>
                    <a:pt x="1" y="4787"/>
                    <a:pt x="72" y="4882"/>
                    <a:pt x="167" y="4882"/>
                  </a:cubicBezTo>
                  <a:lnTo>
                    <a:pt x="6931" y="4882"/>
                  </a:lnTo>
                  <a:cubicBezTo>
                    <a:pt x="7026" y="4882"/>
                    <a:pt x="7097" y="4787"/>
                    <a:pt x="7097" y="4692"/>
                  </a:cubicBezTo>
                  <a:lnTo>
                    <a:pt x="7097" y="3525"/>
                  </a:lnTo>
                  <a:cubicBezTo>
                    <a:pt x="7097" y="3406"/>
                    <a:pt x="7026" y="3334"/>
                    <a:pt x="6931" y="3334"/>
                  </a:cubicBezTo>
                  <a:cubicBezTo>
                    <a:pt x="6812" y="3334"/>
                    <a:pt x="6740" y="3406"/>
                    <a:pt x="6740" y="3525"/>
                  </a:cubicBezTo>
                  <a:lnTo>
                    <a:pt x="6740" y="4501"/>
                  </a:lnTo>
                  <a:lnTo>
                    <a:pt x="358" y="4501"/>
                  </a:lnTo>
                  <a:lnTo>
                    <a:pt x="358" y="2310"/>
                  </a:lnTo>
                  <a:lnTo>
                    <a:pt x="6740" y="2310"/>
                  </a:lnTo>
                  <a:lnTo>
                    <a:pt x="6740" y="2787"/>
                  </a:lnTo>
                  <a:cubicBezTo>
                    <a:pt x="6740" y="2882"/>
                    <a:pt x="6812" y="2953"/>
                    <a:pt x="6931" y="2953"/>
                  </a:cubicBezTo>
                  <a:cubicBezTo>
                    <a:pt x="7026" y="2953"/>
                    <a:pt x="7097" y="2882"/>
                    <a:pt x="7097" y="2787"/>
                  </a:cubicBezTo>
                  <a:lnTo>
                    <a:pt x="7097" y="1120"/>
                  </a:lnTo>
                  <a:cubicBezTo>
                    <a:pt x="7097" y="1001"/>
                    <a:pt x="7026" y="929"/>
                    <a:pt x="6931" y="929"/>
                  </a:cubicBezTo>
                  <a:lnTo>
                    <a:pt x="5573" y="929"/>
                  </a:lnTo>
                  <a:lnTo>
                    <a:pt x="5573" y="191"/>
                  </a:lnTo>
                  <a:cubicBezTo>
                    <a:pt x="5573" y="72"/>
                    <a:pt x="5478" y="0"/>
                    <a:pt x="5383" y="0"/>
                  </a:cubicBezTo>
                  <a:cubicBezTo>
                    <a:pt x="5287" y="0"/>
                    <a:pt x="5192" y="72"/>
                    <a:pt x="5192" y="191"/>
                  </a:cubicBezTo>
                  <a:lnTo>
                    <a:pt x="5192" y="929"/>
                  </a:lnTo>
                  <a:lnTo>
                    <a:pt x="1906" y="929"/>
                  </a:lnTo>
                  <a:lnTo>
                    <a:pt x="1906" y="191"/>
                  </a:lnTo>
                  <a:cubicBezTo>
                    <a:pt x="1906" y="72"/>
                    <a:pt x="1810" y="0"/>
                    <a:pt x="17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 name="Google Shape;918;p87"/>
          <p:cNvGrpSpPr/>
          <p:nvPr/>
        </p:nvGrpSpPr>
        <p:grpSpPr>
          <a:xfrm>
            <a:off x="7324663" y="2158171"/>
            <a:ext cx="352850" cy="464560"/>
            <a:chOff x="5440756" y="2086752"/>
            <a:chExt cx="325627" cy="428719"/>
          </a:xfrm>
        </p:grpSpPr>
        <p:sp>
          <p:nvSpPr>
            <p:cNvPr id="919" name="Google Shape;919;p87"/>
            <p:cNvSpPr/>
            <p:nvPr/>
          </p:nvSpPr>
          <p:spPr>
            <a:xfrm>
              <a:off x="5585552" y="2135842"/>
              <a:ext cx="36036" cy="12298"/>
            </a:xfrm>
            <a:custGeom>
              <a:rect b="b" l="l" r="r" t="t"/>
              <a:pathLst>
                <a:path extrusionOk="0" h="358" w="1049">
                  <a:moveTo>
                    <a:pt x="191" y="0"/>
                  </a:moveTo>
                  <a:cubicBezTo>
                    <a:pt x="96" y="0"/>
                    <a:pt x="0" y="72"/>
                    <a:pt x="0" y="167"/>
                  </a:cubicBezTo>
                  <a:cubicBezTo>
                    <a:pt x="0" y="286"/>
                    <a:pt x="96" y="357"/>
                    <a:pt x="191" y="357"/>
                  </a:cubicBezTo>
                  <a:lnTo>
                    <a:pt x="858" y="357"/>
                  </a:lnTo>
                  <a:cubicBezTo>
                    <a:pt x="953" y="357"/>
                    <a:pt x="1048" y="286"/>
                    <a:pt x="1048" y="167"/>
                  </a:cubicBezTo>
                  <a:cubicBezTo>
                    <a:pt x="1048" y="72"/>
                    <a:pt x="953" y="0"/>
                    <a:pt x="8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87"/>
            <p:cNvSpPr/>
            <p:nvPr/>
          </p:nvSpPr>
          <p:spPr>
            <a:xfrm>
              <a:off x="5465284" y="2111280"/>
              <a:ext cx="276538" cy="379629"/>
            </a:xfrm>
            <a:custGeom>
              <a:rect b="b" l="l" r="r" t="t"/>
              <a:pathLst>
                <a:path extrusionOk="0" h="11051" w="8050">
                  <a:moveTo>
                    <a:pt x="4787" y="382"/>
                  </a:moveTo>
                  <a:cubicBezTo>
                    <a:pt x="5264" y="382"/>
                    <a:pt x="5740" y="501"/>
                    <a:pt x="6145" y="715"/>
                  </a:cubicBezTo>
                  <a:cubicBezTo>
                    <a:pt x="5931" y="1072"/>
                    <a:pt x="5121" y="1406"/>
                    <a:pt x="4025" y="1406"/>
                  </a:cubicBezTo>
                  <a:cubicBezTo>
                    <a:pt x="2930" y="1406"/>
                    <a:pt x="2120" y="1072"/>
                    <a:pt x="1906" y="715"/>
                  </a:cubicBezTo>
                  <a:cubicBezTo>
                    <a:pt x="2311" y="501"/>
                    <a:pt x="2787" y="382"/>
                    <a:pt x="3263" y="382"/>
                  </a:cubicBezTo>
                  <a:close/>
                  <a:moveTo>
                    <a:pt x="7002" y="1430"/>
                  </a:moveTo>
                  <a:cubicBezTo>
                    <a:pt x="7407" y="1882"/>
                    <a:pt x="7645" y="2477"/>
                    <a:pt x="7669" y="3144"/>
                  </a:cubicBezTo>
                  <a:lnTo>
                    <a:pt x="6716" y="3144"/>
                  </a:lnTo>
                  <a:cubicBezTo>
                    <a:pt x="6431" y="3144"/>
                    <a:pt x="6192" y="2906"/>
                    <a:pt x="6192" y="2620"/>
                  </a:cubicBezTo>
                  <a:cubicBezTo>
                    <a:pt x="6192" y="2358"/>
                    <a:pt x="6383" y="2144"/>
                    <a:pt x="6645" y="2096"/>
                  </a:cubicBezTo>
                  <a:cubicBezTo>
                    <a:pt x="6740" y="2073"/>
                    <a:pt x="6788" y="2001"/>
                    <a:pt x="6788" y="1906"/>
                  </a:cubicBezTo>
                  <a:cubicBezTo>
                    <a:pt x="6788" y="1882"/>
                    <a:pt x="6788" y="1858"/>
                    <a:pt x="6788" y="1858"/>
                  </a:cubicBezTo>
                  <a:cubicBezTo>
                    <a:pt x="6788" y="1668"/>
                    <a:pt x="6859" y="1525"/>
                    <a:pt x="7002" y="1430"/>
                  </a:cubicBezTo>
                  <a:close/>
                  <a:moveTo>
                    <a:pt x="5954" y="4287"/>
                  </a:moveTo>
                  <a:cubicBezTo>
                    <a:pt x="5954" y="4311"/>
                    <a:pt x="5978" y="4311"/>
                    <a:pt x="5978" y="4335"/>
                  </a:cubicBezTo>
                  <a:lnTo>
                    <a:pt x="5859" y="5073"/>
                  </a:lnTo>
                  <a:lnTo>
                    <a:pt x="3954" y="5073"/>
                  </a:lnTo>
                  <a:lnTo>
                    <a:pt x="4645" y="4287"/>
                  </a:lnTo>
                  <a:close/>
                  <a:moveTo>
                    <a:pt x="5788" y="5430"/>
                  </a:moveTo>
                  <a:lnTo>
                    <a:pt x="5716" y="5907"/>
                  </a:lnTo>
                  <a:lnTo>
                    <a:pt x="3216" y="5907"/>
                  </a:lnTo>
                  <a:cubicBezTo>
                    <a:pt x="3263" y="5859"/>
                    <a:pt x="3597" y="5502"/>
                    <a:pt x="3644" y="5430"/>
                  </a:cubicBezTo>
                  <a:close/>
                  <a:moveTo>
                    <a:pt x="6454" y="906"/>
                  </a:moveTo>
                  <a:cubicBezTo>
                    <a:pt x="6550" y="977"/>
                    <a:pt x="6669" y="1072"/>
                    <a:pt x="6764" y="1168"/>
                  </a:cubicBezTo>
                  <a:cubicBezTo>
                    <a:pt x="6573" y="1311"/>
                    <a:pt x="6454" y="1525"/>
                    <a:pt x="6431" y="1763"/>
                  </a:cubicBezTo>
                  <a:cubicBezTo>
                    <a:pt x="6073" y="1882"/>
                    <a:pt x="5811" y="2239"/>
                    <a:pt x="5811" y="2620"/>
                  </a:cubicBezTo>
                  <a:cubicBezTo>
                    <a:pt x="5811" y="3097"/>
                    <a:pt x="6216" y="3501"/>
                    <a:pt x="6716" y="3501"/>
                  </a:cubicBezTo>
                  <a:lnTo>
                    <a:pt x="7669" y="3501"/>
                  </a:lnTo>
                  <a:lnTo>
                    <a:pt x="7669" y="7788"/>
                  </a:lnTo>
                  <a:cubicBezTo>
                    <a:pt x="7669" y="9193"/>
                    <a:pt x="6645" y="10384"/>
                    <a:pt x="5311" y="10622"/>
                  </a:cubicBezTo>
                  <a:lnTo>
                    <a:pt x="5430" y="9788"/>
                  </a:lnTo>
                  <a:cubicBezTo>
                    <a:pt x="5454" y="9693"/>
                    <a:pt x="5383" y="9598"/>
                    <a:pt x="5288" y="9574"/>
                  </a:cubicBezTo>
                  <a:cubicBezTo>
                    <a:pt x="5192" y="9574"/>
                    <a:pt x="5097" y="9646"/>
                    <a:pt x="5073" y="9741"/>
                  </a:cubicBezTo>
                  <a:lnTo>
                    <a:pt x="4930" y="10670"/>
                  </a:lnTo>
                  <a:lnTo>
                    <a:pt x="3263" y="10670"/>
                  </a:lnTo>
                  <a:cubicBezTo>
                    <a:pt x="2073" y="10670"/>
                    <a:pt x="1025" y="9931"/>
                    <a:pt x="596" y="8860"/>
                  </a:cubicBezTo>
                  <a:lnTo>
                    <a:pt x="2906" y="6264"/>
                  </a:lnTo>
                  <a:lnTo>
                    <a:pt x="5645" y="6264"/>
                  </a:lnTo>
                  <a:lnTo>
                    <a:pt x="5192" y="9003"/>
                  </a:lnTo>
                  <a:cubicBezTo>
                    <a:pt x="5192" y="9098"/>
                    <a:pt x="5240" y="9193"/>
                    <a:pt x="5359" y="9217"/>
                  </a:cubicBezTo>
                  <a:lnTo>
                    <a:pt x="5383" y="9217"/>
                  </a:lnTo>
                  <a:cubicBezTo>
                    <a:pt x="5478" y="9217"/>
                    <a:pt x="5549" y="9145"/>
                    <a:pt x="5549" y="9074"/>
                  </a:cubicBezTo>
                  <a:lnTo>
                    <a:pt x="5811" y="7526"/>
                  </a:lnTo>
                  <a:lnTo>
                    <a:pt x="6240" y="7526"/>
                  </a:lnTo>
                  <a:cubicBezTo>
                    <a:pt x="6335" y="7526"/>
                    <a:pt x="6431" y="7431"/>
                    <a:pt x="6431" y="7336"/>
                  </a:cubicBezTo>
                  <a:cubicBezTo>
                    <a:pt x="6431" y="7240"/>
                    <a:pt x="6335" y="7145"/>
                    <a:pt x="6240" y="7145"/>
                  </a:cubicBezTo>
                  <a:lnTo>
                    <a:pt x="5883" y="7145"/>
                  </a:lnTo>
                  <a:lnTo>
                    <a:pt x="5978" y="6550"/>
                  </a:lnTo>
                  <a:lnTo>
                    <a:pt x="6335" y="6550"/>
                  </a:lnTo>
                  <a:cubicBezTo>
                    <a:pt x="6431" y="6550"/>
                    <a:pt x="6526" y="6478"/>
                    <a:pt x="6526" y="6383"/>
                  </a:cubicBezTo>
                  <a:cubicBezTo>
                    <a:pt x="6526" y="6264"/>
                    <a:pt x="6431" y="6192"/>
                    <a:pt x="6335" y="6192"/>
                  </a:cubicBezTo>
                  <a:lnTo>
                    <a:pt x="6026" y="6192"/>
                  </a:lnTo>
                  <a:lnTo>
                    <a:pt x="6050" y="6097"/>
                  </a:lnTo>
                  <a:lnTo>
                    <a:pt x="6192" y="5288"/>
                  </a:lnTo>
                  <a:lnTo>
                    <a:pt x="6335" y="4383"/>
                  </a:lnTo>
                  <a:cubicBezTo>
                    <a:pt x="6359" y="4264"/>
                    <a:pt x="6312" y="4144"/>
                    <a:pt x="6240" y="4049"/>
                  </a:cubicBezTo>
                  <a:cubicBezTo>
                    <a:pt x="6169" y="3954"/>
                    <a:pt x="6050" y="3906"/>
                    <a:pt x="5931" y="3906"/>
                  </a:cubicBezTo>
                  <a:lnTo>
                    <a:pt x="4692" y="3906"/>
                  </a:lnTo>
                  <a:cubicBezTo>
                    <a:pt x="4573" y="3906"/>
                    <a:pt x="4454" y="3954"/>
                    <a:pt x="4383" y="4049"/>
                  </a:cubicBezTo>
                  <a:cubicBezTo>
                    <a:pt x="4025" y="4454"/>
                    <a:pt x="2882" y="5740"/>
                    <a:pt x="2477" y="6192"/>
                  </a:cubicBezTo>
                  <a:lnTo>
                    <a:pt x="2144" y="6192"/>
                  </a:lnTo>
                  <a:cubicBezTo>
                    <a:pt x="2025" y="6192"/>
                    <a:pt x="1953" y="6264"/>
                    <a:pt x="1953" y="6383"/>
                  </a:cubicBezTo>
                  <a:cubicBezTo>
                    <a:pt x="1953" y="6478"/>
                    <a:pt x="2025" y="6550"/>
                    <a:pt x="2144" y="6550"/>
                  </a:cubicBezTo>
                  <a:lnTo>
                    <a:pt x="1620" y="7145"/>
                  </a:lnTo>
                  <a:lnTo>
                    <a:pt x="1191" y="7145"/>
                  </a:lnTo>
                  <a:cubicBezTo>
                    <a:pt x="1096" y="7145"/>
                    <a:pt x="1001" y="7240"/>
                    <a:pt x="1001" y="7336"/>
                  </a:cubicBezTo>
                  <a:cubicBezTo>
                    <a:pt x="1001" y="7431"/>
                    <a:pt x="1096" y="7526"/>
                    <a:pt x="1191" y="7526"/>
                  </a:cubicBezTo>
                  <a:lnTo>
                    <a:pt x="1287" y="7526"/>
                  </a:lnTo>
                  <a:lnTo>
                    <a:pt x="453" y="8455"/>
                  </a:lnTo>
                  <a:cubicBezTo>
                    <a:pt x="406" y="8241"/>
                    <a:pt x="382" y="8002"/>
                    <a:pt x="382" y="7788"/>
                  </a:cubicBezTo>
                  <a:lnTo>
                    <a:pt x="382" y="5026"/>
                  </a:lnTo>
                  <a:lnTo>
                    <a:pt x="1072" y="5026"/>
                  </a:lnTo>
                  <a:cubicBezTo>
                    <a:pt x="1191" y="5026"/>
                    <a:pt x="1263" y="4954"/>
                    <a:pt x="1263" y="4859"/>
                  </a:cubicBezTo>
                  <a:cubicBezTo>
                    <a:pt x="1263" y="4740"/>
                    <a:pt x="1191" y="4668"/>
                    <a:pt x="1072" y="4668"/>
                  </a:cubicBezTo>
                  <a:lnTo>
                    <a:pt x="382" y="4668"/>
                  </a:lnTo>
                  <a:lnTo>
                    <a:pt x="382" y="3263"/>
                  </a:lnTo>
                  <a:cubicBezTo>
                    <a:pt x="382" y="3144"/>
                    <a:pt x="382" y="3025"/>
                    <a:pt x="406" y="2930"/>
                  </a:cubicBezTo>
                  <a:cubicBezTo>
                    <a:pt x="477" y="2882"/>
                    <a:pt x="548" y="2858"/>
                    <a:pt x="644" y="2858"/>
                  </a:cubicBezTo>
                  <a:cubicBezTo>
                    <a:pt x="787" y="2858"/>
                    <a:pt x="929" y="2930"/>
                    <a:pt x="1049" y="3049"/>
                  </a:cubicBezTo>
                  <a:cubicBezTo>
                    <a:pt x="1075" y="3088"/>
                    <a:pt x="1123" y="3106"/>
                    <a:pt x="1172" y="3106"/>
                  </a:cubicBezTo>
                  <a:cubicBezTo>
                    <a:pt x="1213" y="3106"/>
                    <a:pt x="1255" y="3094"/>
                    <a:pt x="1287" y="3073"/>
                  </a:cubicBezTo>
                  <a:cubicBezTo>
                    <a:pt x="1406" y="2978"/>
                    <a:pt x="1525" y="2954"/>
                    <a:pt x="1668" y="2954"/>
                  </a:cubicBezTo>
                  <a:cubicBezTo>
                    <a:pt x="1977" y="2954"/>
                    <a:pt x="2239" y="3168"/>
                    <a:pt x="2287" y="3478"/>
                  </a:cubicBezTo>
                  <a:cubicBezTo>
                    <a:pt x="2311" y="3549"/>
                    <a:pt x="2358" y="3621"/>
                    <a:pt x="2430" y="3621"/>
                  </a:cubicBezTo>
                  <a:cubicBezTo>
                    <a:pt x="2692" y="3692"/>
                    <a:pt x="2858" y="3906"/>
                    <a:pt x="2858" y="4144"/>
                  </a:cubicBezTo>
                  <a:cubicBezTo>
                    <a:pt x="2858" y="4430"/>
                    <a:pt x="2620" y="4668"/>
                    <a:pt x="2335" y="4668"/>
                  </a:cubicBezTo>
                  <a:lnTo>
                    <a:pt x="1811" y="4668"/>
                  </a:lnTo>
                  <a:cubicBezTo>
                    <a:pt x="1715" y="4668"/>
                    <a:pt x="1620" y="4740"/>
                    <a:pt x="1620" y="4859"/>
                  </a:cubicBezTo>
                  <a:cubicBezTo>
                    <a:pt x="1620" y="4954"/>
                    <a:pt x="1715" y="5026"/>
                    <a:pt x="1811" y="5026"/>
                  </a:cubicBezTo>
                  <a:lnTo>
                    <a:pt x="2335" y="5026"/>
                  </a:lnTo>
                  <a:cubicBezTo>
                    <a:pt x="2835" y="5026"/>
                    <a:pt x="3216" y="4645"/>
                    <a:pt x="3216" y="4144"/>
                  </a:cubicBezTo>
                  <a:cubicBezTo>
                    <a:pt x="3216" y="3763"/>
                    <a:pt x="2978" y="3430"/>
                    <a:pt x="2620" y="3311"/>
                  </a:cubicBezTo>
                  <a:cubicBezTo>
                    <a:pt x="2501" y="2882"/>
                    <a:pt x="2120" y="2573"/>
                    <a:pt x="1668" y="2573"/>
                  </a:cubicBezTo>
                  <a:cubicBezTo>
                    <a:pt x="1501" y="2573"/>
                    <a:pt x="1334" y="2620"/>
                    <a:pt x="1215" y="2692"/>
                  </a:cubicBezTo>
                  <a:cubicBezTo>
                    <a:pt x="1049" y="2573"/>
                    <a:pt x="858" y="2501"/>
                    <a:pt x="644" y="2501"/>
                  </a:cubicBezTo>
                  <a:lnTo>
                    <a:pt x="477" y="2501"/>
                  </a:lnTo>
                  <a:cubicBezTo>
                    <a:pt x="668" y="1858"/>
                    <a:pt x="1049" y="1287"/>
                    <a:pt x="1596" y="906"/>
                  </a:cubicBezTo>
                  <a:cubicBezTo>
                    <a:pt x="1930" y="1430"/>
                    <a:pt x="2882" y="1763"/>
                    <a:pt x="4025" y="1763"/>
                  </a:cubicBezTo>
                  <a:cubicBezTo>
                    <a:pt x="5168" y="1763"/>
                    <a:pt x="6145" y="1430"/>
                    <a:pt x="6454" y="906"/>
                  </a:cubicBezTo>
                  <a:close/>
                  <a:moveTo>
                    <a:pt x="3263" y="1"/>
                  </a:moveTo>
                  <a:cubicBezTo>
                    <a:pt x="1477" y="1"/>
                    <a:pt x="1" y="1477"/>
                    <a:pt x="1" y="3263"/>
                  </a:cubicBezTo>
                  <a:lnTo>
                    <a:pt x="1" y="7788"/>
                  </a:lnTo>
                  <a:cubicBezTo>
                    <a:pt x="1" y="9574"/>
                    <a:pt x="1477" y="11051"/>
                    <a:pt x="3263" y="11051"/>
                  </a:cubicBezTo>
                  <a:lnTo>
                    <a:pt x="4787" y="11051"/>
                  </a:lnTo>
                  <a:cubicBezTo>
                    <a:pt x="6573" y="11051"/>
                    <a:pt x="8050" y="9598"/>
                    <a:pt x="8050" y="7788"/>
                  </a:cubicBezTo>
                  <a:lnTo>
                    <a:pt x="8050" y="3263"/>
                  </a:lnTo>
                  <a:cubicBezTo>
                    <a:pt x="8050" y="1501"/>
                    <a:pt x="6597" y="1"/>
                    <a:pt x="47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87"/>
            <p:cNvSpPr/>
            <p:nvPr/>
          </p:nvSpPr>
          <p:spPr>
            <a:xfrm>
              <a:off x="5440756" y="2086752"/>
              <a:ext cx="325627" cy="428719"/>
            </a:xfrm>
            <a:custGeom>
              <a:rect b="b" l="l" r="r" t="t"/>
              <a:pathLst>
                <a:path extrusionOk="0" h="12480" w="9479">
                  <a:moveTo>
                    <a:pt x="3977" y="0"/>
                  </a:moveTo>
                  <a:cubicBezTo>
                    <a:pt x="2977" y="0"/>
                    <a:pt x="2024" y="358"/>
                    <a:pt x="1286" y="1048"/>
                  </a:cubicBezTo>
                  <a:cubicBezTo>
                    <a:pt x="1215" y="1120"/>
                    <a:pt x="1191" y="1239"/>
                    <a:pt x="1262" y="1310"/>
                  </a:cubicBezTo>
                  <a:cubicBezTo>
                    <a:pt x="1298" y="1346"/>
                    <a:pt x="1346" y="1364"/>
                    <a:pt x="1393" y="1364"/>
                  </a:cubicBezTo>
                  <a:cubicBezTo>
                    <a:pt x="1441" y="1364"/>
                    <a:pt x="1489" y="1346"/>
                    <a:pt x="1524" y="1310"/>
                  </a:cubicBezTo>
                  <a:cubicBezTo>
                    <a:pt x="2191" y="691"/>
                    <a:pt x="3072" y="358"/>
                    <a:pt x="3977" y="358"/>
                  </a:cubicBezTo>
                  <a:lnTo>
                    <a:pt x="5501" y="358"/>
                  </a:lnTo>
                  <a:cubicBezTo>
                    <a:pt x="7502" y="358"/>
                    <a:pt x="9121" y="1977"/>
                    <a:pt x="9121" y="3977"/>
                  </a:cubicBezTo>
                  <a:lnTo>
                    <a:pt x="9121" y="8502"/>
                  </a:lnTo>
                  <a:cubicBezTo>
                    <a:pt x="9121" y="10502"/>
                    <a:pt x="7502" y="12122"/>
                    <a:pt x="5501" y="12122"/>
                  </a:cubicBezTo>
                  <a:lnTo>
                    <a:pt x="3977" y="12122"/>
                  </a:lnTo>
                  <a:cubicBezTo>
                    <a:pt x="1977" y="12122"/>
                    <a:pt x="357" y="10502"/>
                    <a:pt x="357" y="8502"/>
                  </a:cubicBezTo>
                  <a:lnTo>
                    <a:pt x="357" y="3977"/>
                  </a:lnTo>
                  <a:cubicBezTo>
                    <a:pt x="357" y="3215"/>
                    <a:pt x="596" y="2453"/>
                    <a:pt x="1072" y="1834"/>
                  </a:cubicBezTo>
                  <a:cubicBezTo>
                    <a:pt x="1120" y="1763"/>
                    <a:pt x="1096" y="1644"/>
                    <a:pt x="1024" y="1572"/>
                  </a:cubicBezTo>
                  <a:cubicBezTo>
                    <a:pt x="995" y="1552"/>
                    <a:pt x="957" y="1541"/>
                    <a:pt x="918" y="1541"/>
                  </a:cubicBezTo>
                  <a:cubicBezTo>
                    <a:pt x="862" y="1541"/>
                    <a:pt x="804" y="1564"/>
                    <a:pt x="762" y="1620"/>
                  </a:cubicBezTo>
                  <a:cubicBezTo>
                    <a:pt x="262" y="2310"/>
                    <a:pt x="0" y="3120"/>
                    <a:pt x="0" y="3977"/>
                  </a:cubicBezTo>
                  <a:lnTo>
                    <a:pt x="0" y="8502"/>
                  </a:lnTo>
                  <a:cubicBezTo>
                    <a:pt x="0" y="10693"/>
                    <a:pt x="1786" y="12479"/>
                    <a:pt x="3977" y="12479"/>
                  </a:cubicBezTo>
                  <a:lnTo>
                    <a:pt x="5501" y="12479"/>
                  </a:lnTo>
                  <a:cubicBezTo>
                    <a:pt x="7692" y="12479"/>
                    <a:pt x="9478" y="10693"/>
                    <a:pt x="9478" y="8502"/>
                  </a:cubicBezTo>
                  <a:lnTo>
                    <a:pt x="9478" y="3977"/>
                  </a:lnTo>
                  <a:cubicBezTo>
                    <a:pt x="9478" y="1786"/>
                    <a:pt x="7692" y="0"/>
                    <a:pt x="55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 name="Google Shape;922;p87"/>
          <p:cNvGrpSpPr/>
          <p:nvPr/>
        </p:nvGrpSpPr>
        <p:grpSpPr>
          <a:xfrm>
            <a:off x="5328483" y="2691422"/>
            <a:ext cx="438838" cy="464858"/>
            <a:chOff x="6761953" y="2720487"/>
            <a:chExt cx="404982" cy="428994"/>
          </a:xfrm>
        </p:grpSpPr>
        <p:sp>
          <p:nvSpPr>
            <p:cNvPr id="923" name="Google Shape;923;p87"/>
            <p:cNvSpPr/>
            <p:nvPr/>
          </p:nvSpPr>
          <p:spPr>
            <a:xfrm>
              <a:off x="7002490" y="2756901"/>
              <a:ext cx="98179" cy="76778"/>
            </a:xfrm>
            <a:custGeom>
              <a:rect b="b" l="l" r="r" t="t"/>
              <a:pathLst>
                <a:path extrusionOk="0" h="2235" w="2858">
                  <a:moveTo>
                    <a:pt x="1845" y="1"/>
                  </a:moveTo>
                  <a:cubicBezTo>
                    <a:pt x="1807" y="1"/>
                    <a:pt x="1768" y="14"/>
                    <a:pt x="1739" y="44"/>
                  </a:cubicBezTo>
                  <a:lnTo>
                    <a:pt x="834" y="758"/>
                  </a:lnTo>
                  <a:lnTo>
                    <a:pt x="238" y="639"/>
                  </a:lnTo>
                  <a:cubicBezTo>
                    <a:pt x="143" y="639"/>
                    <a:pt x="48" y="687"/>
                    <a:pt x="24" y="806"/>
                  </a:cubicBezTo>
                  <a:cubicBezTo>
                    <a:pt x="0" y="901"/>
                    <a:pt x="72" y="996"/>
                    <a:pt x="167" y="1020"/>
                  </a:cubicBezTo>
                  <a:lnTo>
                    <a:pt x="762" y="1116"/>
                  </a:lnTo>
                  <a:lnTo>
                    <a:pt x="1334" y="2140"/>
                  </a:lnTo>
                  <a:cubicBezTo>
                    <a:pt x="1358" y="2187"/>
                    <a:pt x="1429" y="2235"/>
                    <a:pt x="1477" y="2235"/>
                  </a:cubicBezTo>
                  <a:cubicBezTo>
                    <a:pt x="1524" y="2235"/>
                    <a:pt x="1548" y="2211"/>
                    <a:pt x="1572" y="2211"/>
                  </a:cubicBezTo>
                  <a:cubicBezTo>
                    <a:pt x="1667" y="2163"/>
                    <a:pt x="1691" y="2044"/>
                    <a:pt x="1643" y="1949"/>
                  </a:cubicBezTo>
                  <a:lnTo>
                    <a:pt x="1238" y="1211"/>
                  </a:lnTo>
                  <a:lnTo>
                    <a:pt x="2001" y="1378"/>
                  </a:lnTo>
                  <a:lnTo>
                    <a:pt x="2334" y="1806"/>
                  </a:lnTo>
                  <a:cubicBezTo>
                    <a:pt x="2358" y="1878"/>
                    <a:pt x="2405" y="1901"/>
                    <a:pt x="2477" y="1901"/>
                  </a:cubicBezTo>
                  <a:cubicBezTo>
                    <a:pt x="2501" y="1901"/>
                    <a:pt x="2548" y="1878"/>
                    <a:pt x="2572" y="1854"/>
                  </a:cubicBezTo>
                  <a:cubicBezTo>
                    <a:pt x="2667" y="1806"/>
                    <a:pt x="2691" y="1687"/>
                    <a:pt x="2620" y="1616"/>
                  </a:cubicBezTo>
                  <a:lnTo>
                    <a:pt x="2382" y="1258"/>
                  </a:lnTo>
                  <a:lnTo>
                    <a:pt x="2739" y="1020"/>
                  </a:lnTo>
                  <a:cubicBezTo>
                    <a:pt x="2834" y="973"/>
                    <a:pt x="2858" y="854"/>
                    <a:pt x="2786" y="758"/>
                  </a:cubicBezTo>
                  <a:cubicBezTo>
                    <a:pt x="2756" y="712"/>
                    <a:pt x="2695" y="686"/>
                    <a:pt x="2637" y="686"/>
                  </a:cubicBezTo>
                  <a:cubicBezTo>
                    <a:pt x="2605" y="686"/>
                    <a:pt x="2574" y="694"/>
                    <a:pt x="2548" y="711"/>
                  </a:cubicBezTo>
                  <a:lnTo>
                    <a:pt x="2072" y="1020"/>
                  </a:lnTo>
                  <a:lnTo>
                    <a:pt x="1310" y="854"/>
                  </a:lnTo>
                  <a:lnTo>
                    <a:pt x="1953" y="330"/>
                  </a:lnTo>
                  <a:cubicBezTo>
                    <a:pt x="2048" y="258"/>
                    <a:pt x="2048" y="139"/>
                    <a:pt x="1977" y="68"/>
                  </a:cubicBezTo>
                  <a:cubicBezTo>
                    <a:pt x="1949" y="26"/>
                    <a:pt x="1897" y="1"/>
                    <a:pt x="1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87"/>
            <p:cNvSpPr/>
            <p:nvPr/>
          </p:nvSpPr>
          <p:spPr>
            <a:xfrm>
              <a:off x="7049930" y="2850821"/>
              <a:ext cx="20474" cy="46685"/>
            </a:xfrm>
            <a:custGeom>
              <a:rect b="b" l="l" r="r" t="t"/>
              <a:pathLst>
                <a:path extrusionOk="0" h="1359" w="596">
                  <a:moveTo>
                    <a:pt x="429" y="1"/>
                  </a:moveTo>
                  <a:cubicBezTo>
                    <a:pt x="334" y="1"/>
                    <a:pt x="239" y="49"/>
                    <a:pt x="215" y="144"/>
                  </a:cubicBezTo>
                  <a:lnTo>
                    <a:pt x="24" y="1144"/>
                  </a:lnTo>
                  <a:cubicBezTo>
                    <a:pt x="0" y="1239"/>
                    <a:pt x="72" y="1335"/>
                    <a:pt x="167" y="1358"/>
                  </a:cubicBezTo>
                  <a:lnTo>
                    <a:pt x="215" y="1358"/>
                  </a:lnTo>
                  <a:cubicBezTo>
                    <a:pt x="286" y="1358"/>
                    <a:pt x="381" y="1287"/>
                    <a:pt x="381" y="1215"/>
                  </a:cubicBezTo>
                  <a:lnTo>
                    <a:pt x="572" y="215"/>
                  </a:lnTo>
                  <a:cubicBezTo>
                    <a:pt x="596" y="120"/>
                    <a:pt x="548" y="25"/>
                    <a:pt x="4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87"/>
            <p:cNvSpPr/>
            <p:nvPr/>
          </p:nvSpPr>
          <p:spPr>
            <a:xfrm>
              <a:off x="7072844" y="2855596"/>
              <a:ext cx="20474" cy="45998"/>
            </a:xfrm>
            <a:custGeom>
              <a:rect b="b" l="l" r="r" t="t"/>
              <a:pathLst>
                <a:path extrusionOk="0" h="1339" w="596">
                  <a:moveTo>
                    <a:pt x="391" y="0"/>
                  </a:moveTo>
                  <a:cubicBezTo>
                    <a:pt x="310" y="0"/>
                    <a:pt x="235" y="65"/>
                    <a:pt x="214" y="148"/>
                  </a:cubicBezTo>
                  <a:lnTo>
                    <a:pt x="24" y="1124"/>
                  </a:lnTo>
                  <a:cubicBezTo>
                    <a:pt x="0" y="1219"/>
                    <a:pt x="72" y="1315"/>
                    <a:pt x="167" y="1338"/>
                  </a:cubicBezTo>
                  <a:lnTo>
                    <a:pt x="191" y="1338"/>
                  </a:lnTo>
                  <a:cubicBezTo>
                    <a:pt x="286" y="1338"/>
                    <a:pt x="357" y="1291"/>
                    <a:pt x="381" y="1196"/>
                  </a:cubicBezTo>
                  <a:lnTo>
                    <a:pt x="572" y="219"/>
                  </a:lnTo>
                  <a:cubicBezTo>
                    <a:pt x="596" y="124"/>
                    <a:pt x="524" y="29"/>
                    <a:pt x="429" y="5"/>
                  </a:cubicBezTo>
                  <a:cubicBezTo>
                    <a:pt x="416" y="2"/>
                    <a:pt x="404" y="0"/>
                    <a:pt x="3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87"/>
            <p:cNvSpPr/>
            <p:nvPr/>
          </p:nvSpPr>
          <p:spPr>
            <a:xfrm>
              <a:off x="7094932" y="2859684"/>
              <a:ext cx="20474" cy="46822"/>
            </a:xfrm>
            <a:custGeom>
              <a:rect b="b" l="l" r="r" t="t"/>
              <a:pathLst>
                <a:path extrusionOk="0" h="1363" w="596">
                  <a:moveTo>
                    <a:pt x="391" y="0"/>
                  </a:moveTo>
                  <a:cubicBezTo>
                    <a:pt x="310" y="0"/>
                    <a:pt x="235" y="65"/>
                    <a:pt x="214" y="148"/>
                  </a:cubicBezTo>
                  <a:lnTo>
                    <a:pt x="24" y="1148"/>
                  </a:lnTo>
                  <a:cubicBezTo>
                    <a:pt x="0" y="1243"/>
                    <a:pt x="72" y="1338"/>
                    <a:pt x="167" y="1362"/>
                  </a:cubicBezTo>
                  <a:lnTo>
                    <a:pt x="214" y="1362"/>
                  </a:lnTo>
                  <a:cubicBezTo>
                    <a:pt x="286" y="1362"/>
                    <a:pt x="381" y="1291"/>
                    <a:pt x="381" y="1219"/>
                  </a:cubicBezTo>
                  <a:lnTo>
                    <a:pt x="572" y="219"/>
                  </a:lnTo>
                  <a:cubicBezTo>
                    <a:pt x="596" y="124"/>
                    <a:pt x="524" y="29"/>
                    <a:pt x="429" y="5"/>
                  </a:cubicBezTo>
                  <a:cubicBezTo>
                    <a:pt x="416" y="2"/>
                    <a:pt x="404" y="0"/>
                    <a:pt x="3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87"/>
            <p:cNvSpPr/>
            <p:nvPr/>
          </p:nvSpPr>
          <p:spPr>
            <a:xfrm>
              <a:off x="7049106" y="2958653"/>
              <a:ext cx="34387" cy="117176"/>
            </a:xfrm>
            <a:custGeom>
              <a:rect b="b" l="l" r="r" t="t"/>
              <a:pathLst>
                <a:path extrusionOk="0" h="3411" w="1001">
                  <a:moveTo>
                    <a:pt x="797" y="1"/>
                  </a:moveTo>
                  <a:cubicBezTo>
                    <a:pt x="715" y="1"/>
                    <a:pt x="640" y="66"/>
                    <a:pt x="620" y="148"/>
                  </a:cubicBezTo>
                  <a:lnTo>
                    <a:pt x="24" y="3197"/>
                  </a:lnTo>
                  <a:cubicBezTo>
                    <a:pt x="1" y="3292"/>
                    <a:pt x="72" y="3387"/>
                    <a:pt x="167" y="3411"/>
                  </a:cubicBezTo>
                  <a:lnTo>
                    <a:pt x="215" y="3411"/>
                  </a:lnTo>
                  <a:cubicBezTo>
                    <a:pt x="286" y="3411"/>
                    <a:pt x="358" y="3363"/>
                    <a:pt x="382" y="3268"/>
                  </a:cubicBezTo>
                  <a:lnTo>
                    <a:pt x="977" y="220"/>
                  </a:lnTo>
                  <a:cubicBezTo>
                    <a:pt x="1001" y="124"/>
                    <a:pt x="929" y="29"/>
                    <a:pt x="834" y="5"/>
                  </a:cubicBezTo>
                  <a:cubicBezTo>
                    <a:pt x="822" y="2"/>
                    <a:pt x="809" y="1"/>
                    <a:pt x="7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87"/>
            <p:cNvSpPr/>
            <p:nvPr/>
          </p:nvSpPr>
          <p:spPr>
            <a:xfrm>
              <a:off x="6818395" y="2871295"/>
              <a:ext cx="137479" cy="137479"/>
            </a:xfrm>
            <a:custGeom>
              <a:rect b="b" l="l" r="r" t="t"/>
              <a:pathLst>
                <a:path extrusionOk="0" h="4002" w="4002">
                  <a:moveTo>
                    <a:pt x="2001" y="357"/>
                  </a:moveTo>
                  <a:cubicBezTo>
                    <a:pt x="2049" y="357"/>
                    <a:pt x="2168" y="477"/>
                    <a:pt x="2287" y="762"/>
                  </a:cubicBezTo>
                  <a:cubicBezTo>
                    <a:pt x="2335" y="929"/>
                    <a:pt x="2382" y="1096"/>
                    <a:pt x="2406" y="1310"/>
                  </a:cubicBezTo>
                  <a:cubicBezTo>
                    <a:pt x="2263" y="1286"/>
                    <a:pt x="2144" y="1286"/>
                    <a:pt x="2001" y="1286"/>
                  </a:cubicBezTo>
                  <a:cubicBezTo>
                    <a:pt x="1858" y="1286"/>
                    <a:pt x="1715" y="1286"/>
                    <a:pt x="1573" y="1310"/>
                  </a:cubicBezTo>
                  <a:cubicBezTo>
                    <a:pt x="1620" y="1096"/>
                    <a:pt x="1668" y="929"/>
                    <a:pt x="1715" y="762"/>
                  </a:cubicBezTo>
                  <a:cubicBezTo>
                    <a:pt x="1811" y="477"/>
                    <a:pt x="1930" y="357"/>
                    <a:pt x="2001" y="357"/>
                  </a:cubicBezTo>
                  <a:close/>
                  <a:moveTo>
                    <a:pt x="1454" y="453"/>
                  </a:moveTo>
                  <a:lnTo>
                    <a:pt x="1454" y="453"/>
                  </a:lnTo>
                  <a:cubicBezTo>
                    <a:pt x="1334" y="691"/>
                    <a:pt x="1263" y="1000"/>
                    <a:pt x="1215" y="1334"/>
                  </a:cubicBezTo>
                  <a:cubicBezTo>
                    <a:pt x="1001" y="1358"/>
                    <a:pt x="811" y="1405"/>
                    <a:pt x="668" y="1453"/>
                  </a:cubicBezTo>
                  <a:cubicBezTo>
                    <a:pt x="572" y="1477"/>
                    <a:pt x="501" y="1501"/>
                    <a:pt x="430" y="1524"/>
                  </a:cubicBezTo>
                  <a:cubicBezTo>
                    <a:pt x="572" y="1024"/>
                    <a:pt x="953" y="619"/>
                    <a:pt x="1454" y="453"/>
                  </a:cubicBezTo>
                  <a:close/>
                  <a:moveTo>
                    <a:pt x="2549" y="453"/>
                  </a:moveTo>
                  <a:cubicBezTo>
                    <a:pt x="3025" y="619"/>
                    <a:pt x="3406" y="1024"/>
                    <a:pt x="3573" y="1524"/>
                  </a:cubicBezTo>
                  <a:cubicBezTo>
                    <a:pt x="3502" y="1501"/>
                    <a:pt x="3406" y="1477"/>
                    <a:pt x="3335" y="1453"/>
                  </a:cubicBezTo>
                  <a:cubicBezTo>
                    <a:pt x="3168" y="1405"/>
                    <a:pt x="2978" y="1358"/>
                    <a:pt x="2787" y="1334"/>
                  </a:cubicBezTo>
                  <a:cubicBezTo>
                    <a:pt x="2740" y="1000"/>
                    <a:pt x="2668" y="691"/>
                    <a:pt x="2549" y="453"/>
                  </a:cubicBezTo>
                  <a:close/>
                  <a:moveTo>
                    <a:pt x="1168" y="1715"/>
                  </a:moveTo>
                  <a:cubicBezTo>
                    <a:pt x="1168" y="1810"/>
                    <a:pt x="1168" y="1905"/>
                    <a:pt x="1168" y="2001"/>
                  </a:cubicBezTo>
                  <a:cubicBezTo>
                    <a:pt x="1168" y="2096"/>
                    <a:pt x="1168" y="2191"/>
                    <a:pt x="1168" y="2263"/>
                  </a:cubicBezTo>
                  <a:cubicBezTo>
                    <a:pt x="1049" y="2263"/>
                    <a:pt x="930" y="2239"/>
                    <a:pt x="834" y="2191"/>
                  </a:cubicBezTo>
                  <a:cubicBezTo>
                    <a:pt x="501" y="2120"/>
                    <a:pt x="382" y="2025"/>
                    <a:pt x="358" y="2001"/>
                  </a:cubicBezTo>
                  <a:cubicBezTo>
                    <a:pt x="382" y="1953"/>
                    <a:pt x="501" y="1858"/>
                    <a:pt x="834" y="1786"/>
                  </a:cubicBezTo>
                  <a:cubicBezTo>
                    <a:pt x="930" y="1763"/>
                    <a:pt x="1049" y="1739"/>
                    <a:pt x="1168" y="1715"/>
                  </a:cubicBezTo>
                  <a:close/>
                  <a:moveTo>
                    <a:pt x="2811" y="1715"/>
                  </a:moveTo>
                  <a:lnTo>
                    <a:pt x="2811" y="1715"/>
                  </a:lnTo>
                  <a:cubicBezTo>
                    <a:pt x="2930" y="1739"/>
                    <a:pt x="3049" y="1763"/>
                    <a:pt x="3168" y="1786"/>
                  </a:cubicBezTo>
                  <a:cubicBezTo>
                    <a:pt x="3478" y="1858"/>
                    <a:pt x="3597" y="1953"/>
                    <a:pt x="3621" y="2001"/>
                  </a:cubicBezTo>
                  <a:cubicBezTo>
                    <a:pt x="3597" y="2025"/>
                    <a:pt x="3478" y="2120"/>
                    <a:pt x="3168" y="2191"/>
                  </a:cubicBezTo>
                  <a:cubicBezTo>
                    <a:pt x="3049" y="2239"/>
                    <a:pt x="2930" y="2263"/>
                    <a:pt x="2811" y="2263"/>
                  </a:cubicBezTo>
                  <a:cubicBezTo>
                    <a:pt x="2811" y="2191"/>
                    <a:pt x="2835" y="2096"/>
                    <a:pt x="2835" y="2001"/>
                  </a:cubicBezTo>
                  <a:cubicBezTo>
                    <a:pt x="2835" y="1905"/>
                    <a:pt x="2811" y="1810"/>
                    <a:pt x="2811" y="1715"/>
                  </a:cubicBezTo>
                  <a:close/>
                  <a:moveTo>
                    <a:pt x="2001" y="1643"/>
                  </a:moveTo>
                  <a:cubicBezTo>
                    <a:pt x="2144" y="1643"/>
                    <a:pt x="2311" y="1667"/>
                    <a:pt x="2454" y="1667"/>
                  </a:cubicBezTo>
                  <a:cubicBezTo>
                    <a:pt x="2454" y="1786"/>
                    <a:pt x="2454" y="1882"/>
                    <a:pt x="2454" y="2001"/>
                  </a:cubicBezTo>
                  <a:cubicBezTo>
                    <a:pt x="2454" y="2096"/>
                    <a:pt x="2454" y="2215"/>
                    <a:pt x="2454" y="2310"/>
                  </a:cubicBezTo>
                  <a:cubicBezTo>
                    <a:pt x="2311" y="2334"/>
                    <a:pt x="2144" y="2334"/>
                    <a:pt x="2001" y="2334"/>
                  </a:cubicBezTo>
                  <a:cubicBezTo>
                    <a:pt x="1835" y="2334"/>
                    <a:pt x="1692" y="2334"/>
                    <a:pt x="1549" y="2310"/>
                  </a:cubicBezTo>
                  <a:cubicBezTo>
                    <a:pt x="1549" y="2215"/>
                    <a:pt x="1525" y="2096"/>
                    <a:pt x="1525" y="2001"/>
                  </a:cubicBezTo>
                  <a:cubicBezTo>
                    <a:pt x="1525" y="1882"/>
                    <a:pt x="1549" y="1786"/>
                    <a:pt x="1549" y="1667"/>
                  </a:cubicBezTo>
                  <a:cubicBezTo>
                    <a:pt x="1692" y="1667"/>
                    <a:pt x="1835" y="1643"/>
                    <a:pt x="2001" y="1643"/>
                  </a:cubicBezTo>
                  <a:close/>
                  <a:moveTo>
                    <a:pt x="430" y="2453"/>
                  </a:moveTo>
                  <a:lnTo>
                    <a:pt x="430" y="2453"/>
                  </a:lnTo>
                  <a:cubicBezTo>
                    <a:pt x="501" y="2477"/>
                    <a:pt x="572" y="2525"/>
                    <a:pt x="668" y="2548"/>
                  </a:cubicBezTo>
                  <a:cubicBezTo>
                    <a:pt x="834" y="2572"/>
                    <a:pt x="1001" y="2620"/>
                    <a:pt x="1215" y="2644"/>
                  </a:cubicBezTo>
                  <a:cubicBezTo>
                    <a:pt x="1263" y="2977"/>
                    <a:pt x="1334" y="3287"/>
                    <a:pt x="1454" y="3525"/>
                  </a:cubicBezTo>
                  <a:cubicBezTo>
                    <a:pt x="953" y="3358"/>
                    <a:pt x="572" y="2953"/>
                    <a:pt x="430" y="2453"/>
                  </a:cubicBezTo>
                  <a:close/>
                  <a:moveTo>
                    <a:pt x="3573" y="2453"/>
                  </a:moveTo>
                  <a:cubicBezTo>
                    <a:pt x="3406" y="2953"/>
                    <a:pt x="3025" y="3358"/>
                    <a:pt x="2549" y="3525"/>
                  </a:cubicBezTo>
                  <a:cubicBezTo>
                    <a:pt x="2668" y="3287"/>
                    <a:pt x="2740" y="2977"/>
                    <a:pt x="2787" y="2644"/>
                  </a:cubicBezTo>
                  <a:cubicBezTo>
                    <a:pt x="2978" y="2620"/>
                    <a:pt x="3168" y="2572"/>
                    <a:pt x="3335" y="2548"/>
                  </a:cubicBezTo>
                  <a:cubicBezTo>
                    <a:pt x="3406" y="2501"/>
                    <a:pt x="3502" y="2477"/>
                    <a:pt x="3573" y="2453"/>
                  </a:cubicBezTo>
                  <a:close/>
                  <a:moveTo>
                    <a:pt x="2406" y="2691"/>
                  </a:moveTo>
                  <a:cubicBezTo>
                    <a:pt x="2382" y="2882"/>
                    <a:pt x="2335" y="3072"/>
                    <a:pt x="2287" y="3215"/>
                  </a:cubicBezTo>
                  <a:cubicBezTo>
                    <a:pt x="2168" y="3525"/>
                    <a:pt x="2049" y="3620"/>
                    <a:pt x="2001" y="3620"/>
                  </a:cubicBezTo>
                  <a:cubicBezTo>
                    <a:pt x="1930" y="3620"/>
                    <a:pt x="1811" y="3525"/>
                    <a:pt x="1715" y="3215"/>
                  </a:cubicBezTo>
                  <a:cubicBezTo>
                    <a:pt x="1668" y="3072"/>
                    <a:pt x="1620" y="2882"/>
                    <a:pt x="1573" y="2691"/>
                  </a:cubicBezTo>
                  <a:close/>
                  <a:moveTo>
                    <a:pt x="2001" y="0"/>
                  </a:moveTo>
                  <a:cubicBezTo>
                    <a:pt x="882" y="0"/>
                    <a:pt x="1" y="881"/>
                    <a:pt x="1" y="2001"/>
                  </a:cubicBezTo>
                  <a:cubicBezTo>
                    <a:pt x="1" y="3096"/>
                    <a:pt x="882" y="4001"/>
                    <a:pt x="2001" y="4001"/>
                  </a:cubicBezTo>
                  <a:cubicBezTo>
                    <a:pt x="3097" y="4001"/>
                    <a:pt x="4002" y="3096"/>
                    <a:pt x="4002" y="2001"/>
                  </a:cubicBezTo>
                  <a:cubicBezTo>
                    <a:pt x="4002" y="881"/>
                    <a:pt x="3097" y="0"/>
                    <a:pt x="20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87"/>
            <p:cNvSpPr/>
            <p:nvPr/>
          </p:nvSpPr>
          <p:spPr>
            <a:xfrm>
              <a:off x="6820044" y="3018530"/>
              <a:ext cx="133391" cy="48403"/>
            </a:xfrm>
            <a:custGeom>
              <a:rect b="b" l="l" r="r" t="t"/>
              <a:pathLst>
                <a:path extrusionOk="0" h="1409" w="3883">
                  <a:moveTo>
                    <a:pt x="3525" y="382"/>
                  </a:moveTo>
                  <a:lnTo>
                    <a:pt x="3525" y="1049"/>
                  </a:lnTo>
                  <a:lnTo>
                    <a:pt x="382" y="1049"/>
                  </a:lnTo>
                  <a:lnTo>
                    <a:pt x="382" y="382"/>
                  </a:lnTo>
                  <a:close/>
                  <a:moveTo>
                    <a:pt x="382" y="1"/>
                  </a:moveTo>
                  <a:cubicBezTo>
                    <a:pt x="167" y="1"/>
                    <a:pt x="0" y="168"/>
                    <a:pt x="0" y="382"/>
                  </a:cubicBezTo>
                  <a:lnTo>
                    <a:pt x="0" y="1049"/>
                  </a:lnTo>
                  <a:cubicBezTo>
                    <a:pt x="0" y="1263"/>
                    <a:pt x="167" y="1406"/>
                    <a:pt x="382" y="1406"/>
                  </a:cubicBezTo>
                  <a:lnTo>
                    <a:pt x="3525" y="1406"/>
                  </a:lnTo>
                  <a:cubicBezTo>
                    <a:pt x="3537" y="1407"/>
                    <a:pt x="3549" y="1408"/>
                    <a:pt x="3561" y="1408"/>
                  </a:cubicBezTo>
                  <a:cubicBezTo>
                    <a:pt x="3736" y="1408"/>
                    <a:pt x="3882" y="1249"/>
                    <a:pt x="3882" y="1049"/>
                  </a:cubicBezTo>
                  <a:lnTo>
                    <a:pt x="3882" y="382"/>
                  </a:lnTo>
                  <a:cubicBezTo>
                    <a:pt x="3882" y="168"/>
                    <a:pt x="3716" y="1"/>
                    <a:pt x="35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87"/>
            <p:cNvSpPr/>
            <p:nvPr/>
          </p:nvSpPr>
          <p:spPr>
            <a:xfrm>
              <a:off x="6836395" y="3081532"/>
              <a:ext cx="101477" cy="12298"/>
            </a:xfrm>
            <a:custGeom>
              <a:rect b="b" l="l" r="r" t="t"/>
              <a:pathLst>
                <a:path extrusionOk="0" h="358" w="2954">
                  <a:moveTo>
                    <a:pt x="191" y="1"/>
                  </a:moveTo>
                  <a:cubicBezTo>
                    <a:pt x="96" y="1"/>
                    <a:pt x="1" y="72"/>
                    <a:pt x="1" y="191"/>
                  </a:cubicBezTo>
                  <a:cubicBezTo>
                    <a:pt x="1" y="286"/>
                    <a:pt x="96" y="358"/>
                    <a:pt x="191" y="358"/>
                  </a:cubicBezTo>
                  <a:lnTo>
                    <a:pt x="2763" y="358"/>
                  </a:lnTo>
                  <a:cubicBezTo>
                    <a:pt x="2859" y="358"/>
                    <a:pt x="2954" y="286"/>
                    <a:pt x="2954" y="191"/>
                  </a:cubicBezTo>
                  <a:cubicBezTo>
                    <a:pt x="2954" y="72"/>
                    <a:pt x="2859" y="1"/>
                    <a:pt x="27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87"/>
            <p:cNvSpPr/>
            <p:nvPr/>
          </p:nvSpPr>
          <p:spPr>
            <a:xfrm>
              <a:off x="6861782" y="3108533"/>
              <a:ext cx="50739" cy="12298"/>
            </a:xfrm>
            <a:custGeom>
              <a:rect b="b" l="l" r="r" t="t"/>
              <a:pathLst>
                <a:path extrusionOk="0" h="358" w="1477">
                  <a:moveTo>
                    <a:pt x="191" y="0"/>
                  </a:moveTo>
                  <a:cubicBezTo>
                    <a:pt x="71" y="0"/>
                    <a:pt x="0" y="72"/>
                    <a:pt x="0" y="167"/>
                  </a:cubicBezTo>
                  <a:cubicBezTo>
                    <a:pt x="0" y="262"/>
                    <a:pt x="71" y="358"/>
                    <a:pt x="191" y="358"/>
                  </a:cubicBezTo>
                  <a:lnTo>
                    <a:pt x="1286" y="358"/>
                  </a:lnTo>
                  <a:cubicBezTo>
                    <a:pt x="1381" y="358"/>
                    <a:pt x="1477" y="262"/>
                    <a:pt x="1477" y="167"/>
                  </a:cubicBezTo>
                  <a:cubicBezTo>
                    <a:pt x="1477" y="72"/>
                    <a:pt x="1381" y="0"/>
                    <a:pt x="12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87"/>
            <p:cNvSpPr/>
            <p:nvPr/>
          </p:nvSpPr>
          <p:spPr>
            <a:xfrm>
              <a:off x="6761953" y="2720487"/>
              <a:ext cx="404982" cy="428994"/>
            </a:xfrm>
            <a:custGeom>
              <a:rect b="b" l="l" r="r" t="t"/>
              <a:pathLst>
                <a:path extrusionOk="0" h="12488" w="11789">
                  <a:moveTo>
                    <a:pt x="6818" y="0"/>
                  </a:moveTo>
                  <a:cubicBezTo>
                    <a:pt x="6588" y="0"/>
                    <a:pt x="6375" y="160"/>
                    <a:pt x="6311" y="413"/>
                  </a:cubicBezTo>
                  <a:lnTo>
                    <a:pt x="5716" y="3438"/>
                  </a:lnTo>
                  <a:lnTo>
                    <a:pt x="834" y="3438"/>
                  </a:lnTo>
                  <a:cubicBezTo>
                    <a:pt x="382" y="3438"/>
                    <a:pt x="1" y="3819"/>
                    <a:pt x="1" y="4271"/>
                  </a:cubicBezTo>
                  <a:lnTo>
                    <a:pt x="1" y="10320"/>
                  </a:lnTo>
                  <a:cubicBezTo>
                    <a:pt x="1" y="10415"/>
                    <a:pt x="72" y="10511"/>
                    <a:pt x="191" y="10511"/>
                  </a:cubicBezTo>
                  <a:cubicBezTo>
                    <a:pt x="286" y="10511"/>
                    <a:pt x="358" y="10415"/>
                    <a:pt x="358" y="10320"/>
                  </a:cubicBezTo>
                  <a:lnTo>
                    <a:pt x="358" y="4271"/>
                  </a:lnTo>
                  <a:cubicBezTo>
                    <a:pt x="358" y="4009"/>
                    <a:pt x="572" y="3819"/>
                    <a:pt x="834" y="3819"/>
                  </a:cubicBezTo>
                  <a:lnTo>
                    <a:pt x="6907" y="3819"/>
                  </a:lnTo>
                  <a:lnTo>
                    <a:pt x="6907" y="12130"/>
                  </a:lnTo>
                  <a:lnTo>
                    <a:pt x="834" y="12130"/>
                  </a:lnTo>
                  <a:cubicBezTo>
                    <a:pt x="572" y="12130"/>
                    <a:pt x="358" y="11916"/>
                    <a:pt x="358" y="11677"/>
                  </a:cubicBezTo>
                  <a:lnTo>
                    <a:pt x="358" y="11058"/>
                  </a:lnTo>
                  <a:cubicBezTo>
                    <a:pt x="358" y="10963"/>
                    <a:pt x="286" y="10868"/>
                    <a:pt x="191" y="10868"/>
                  </a:cubicBezTo>
                  <a:cubicBezTo>
                    <a:pt x="72" y="10868"/>
                    <a:pt x="1" y="10963"/>
                    <a:pt x="1" y="11058"/>
                  </a:cubicBezTo>
                  <a:lnTo>
                    <a:pt x="1" y="11677"/>
                  </a:lnTo>
                  <a:cubicBezTo>
                    <a:pt x="1" y="12130"/>
                    <a:pt x="382" y="12487"/>
                    <a:pt x="834" y="12487"/>
                  </a:cubicBezTo>
                  <a:lnTo>
                    <a:pt x="7097" y="12487"/>
                  </a:lnTo>
                  <a:cubicBezTo>
                    <a:pt x="7193" y="12487"/>
                    <a:pt x="7288" y="12416"/>
                    <a:pt x="7288" y="12320"/>
                  </a:cubicBezTo>
                  <a:lnTo>
                    <a:pt x="7288" y="12130"/>
                  </a:lnTo>
                  <a:lnTo>
                    <a:pt x="9074" y="12487"/>
                  </a:lnTo>
                  <a:lnTo>
                    <a:pt x="9169" y="12487"/>
                  </a:lnTo>
                  <a:cubicBezTo>
                    <a:pt x="9407" y="12487"/>
                    <a:pt x="9622" y="12320"/>
                    <a:pt x="9669" y="12082"/>
                  </a:cubicBezTo>
                  <a:lnTo>
                    <a:pt x="11741" y="1461"/>
                  </a:lnTo>
                  <a:cubicBezTo>
                    <a:pt x="11789" y="1199"/>
                    <a:pt x="11598" y="913"/>
                    <a:pt x="11336" y="866"/>
                  </a:cubicBezTo>
                  <a:lnTo>
                    <a:pt x="10836" y="770"/>
                  </a:lnTo>
                  <a:cubicBezTo>
                    <a:pt x="10824" y="767"/>
                    <a:pt x="10811" y="766"/>
                    <a:pt x="10799" y="766"/>
                  </a:cubicBezTo>
                  <a:cubicBezTo>
                    <a:pt x="10717" y="766"/>
                    <a:pt x="10643" y="831"/>
                    <a:pt x="10622" y="913"/>
                  </a:cubicBezTo>
                  <a:cubicBezTo>
                    <a:pt x="10598" y="1009"/>
                    <a:pt x="10670" y="1104"/>
                    <a:pt x="10765" y="1128"/>
                  </a:cubicBezTo>
                  <a:lnTo>
                    <a:pt x="11265" y="1223"/>
                  </a:lnTo>
                  <a:cubicBezTo>
                    <a:pt x="11336" y="1247"/>
                    <a:pt x="11384" y="1318"/>
                    <a:pt x="11384" y="1390"/>
                  </a:cubicBezTo>
                  <a:lnTo>
                    <a:pt x="9312" y="12011"/>
                  </a:lnTo>
                  <a:cubicBezTo>
                    <a:pt x="9293" y="12070"/>
                    <a:pt x="9241" y="12112"/>
                    <a:pt x="9183" y="12112"/>
                  </a:cubicBezTo>
                  <a:cubicBezTo>
                    <a:pt x="9171" y="12112"/>
                    <a:pt x="9158" y="12110"/>
                    <a:pt x="9145" y="12106"/>
                  </a:cubicBezTo>
                  <a:lnTo>
                    <a:pt x="7288" y="11749"/>
                  </a:lnTo>
                  <a:lnTo>
                    <a:pt x="7288" y="11130"/>
                  </a:lnTo>
                  <a:lnTo>
                    <a:pt x="7717" y="11225"/>
                  </a:lnTo>
                  <a:cubicBezTo>
                    <a:pt x="7764" y="11225"/>
                    <a:pt x="7812" y="11225"/>
                    <a:pt x="7859" y="11177"/>
                  </a:cubicBezTo>
                  <a:cubicBezTo>
                    <a:pt x="7883" y="11154"/>
                    <a:pt x="7907" y="11106"/>
                    <a:pt x="7931" y="11058"/>
                  </a:cubicBezTo>
                  <a:lnTo>
                    <a:pt x="8645" y="7319"/>
                  </a:lnTo>
                  <a:cubicBezTo>
                    <a:pt x="8669" y="7224"/>
                    <a:pt x="8622" y="7129"/>
                    <a:pt x="8502" y="7105"/>
                  </a:cubicBezTo>
                  <a:cubicBezTo>
                    <a:pt x="8490" y="7102"/>
                    <a:pt x="8477" y="7101"/>
                    <a:pt x="8465" y="7101"/>
                  </a:cubicBezTo>
                  <a:cubicBezTo>
                    <a:pt x="8383" y="7101"/>
                    <a:pt x="8309" y="7165"/>
                    <a:pt x="8288" y="7248"/>
                  </a:cubicBezTo>
                  <a:lnTo>
                    <a:pt x="7597" y="10820"/>
                  </a:lnTo>
                  <a:lnTo>
                    <a:pt x="7288" y="10749"/>
                  </a:lnTo>
                  <a:lnTo>
                    <a:pt x="7288" y="5914"/>
                  </a:lnTo>
                  <a:lnTo>
                    <a:pt x="8502" y="6153"/>
                  </a:lnTo>
                  <a:lnTo>
                    <a:pt x="8431" y="6534"/>
                  </a:lnTo>
                  <a:cubicBezTo>
                    <a:pt x="8407" y="6629"/>
                    <a:pt x="8479" y="6724"/>
                    <a:pt x="8574" y="6748"/>
                  </a:cubicBezTo>
                  <a:lnTo>
                    <a:pt x="8622" y="6748"/>
                  </a:lnTo>
                  <a:cubicBezTo>
                    <a:pt x="8693" y="6748"/>
                    <a:pt x="8788" y="6700"/>
                    <a:pt x="8788" y="6605"/>
                  </a:cubicBezTo>
                  <a:lnTo>
                    <a:pt x="8907" y="6057"/>
                  </a:lnTo>
                  <a:cubicBezTo>
                    <a:pt x="8931" y="5938"/>
                    <a:pt x="8860" y="5843"/>
                    <a:pt x="8764" y="5843"/>
                  </a:cubicBezTo>
                  <a:lnTo>
                    <a:pt x="7288" y="5557"/>
                  </a:lnTo>
                  <a:lnTo>
                    <a:pt x="7288" y="3628"/>
                  </a:lnTo>
                  <a:cubicBezTo>
                    <a:pt x="7288" y="3533"/>
                    <a:pt x="7193" y="3438"/>
                    <a:pt x="7097" y="3438"/>
                  </a:cubicBezTo>
                  <a:lnTo>
                    <a:pt x="6097" y="3438"/>
                  </a:lnTo>
                  <a:lnTo>
                    <a:pt x="6669" y="485"/>
                  </a:lnTo>
                  <a:cubicBezTo>
                    <a:pt x="6688" y="406"/>
                    <a:pt x="6741" y="360"/>
                    <a:pt x="6799" y="360"/>
                  </a:cubicBezTo>
                  <a:cubicBezTo>
                    <a:pt x="6811" y="360"/>
                    <a:pt x="6823" y="362"/>
                    <a:pt x="6835" y="366"/>
                  </a:cubicBezTo>
                  <a:lnTo>
                    <a:pt x="10050" y="985"/>
                  </a:lnTo>
                  <a:cubicBezTo>
                    <a:pt x="10063" y="988"/>
                    <a:pt x="10075" y="989"/>
                    <a:pt x="10088" y="989"/>
                  </a:cubicBezTo>
                  <a:cubicBezTo>
                    <a:pt x="10169" y="989"/>
                    <a:pt x="10244" y="925"/>
                    <a:pt x="10265" y="842"/>
                  </a:cubicBezTo>
                  <a:cubicBezTo>
                    <a:pt x="10289" y="747"/>
                    <a:pt x="10217" y="651"/>
                    <a:pt x="10122" y="628"/>
                  </a:cubicBezTo>
                  <a:lnTo>
                    <a:pt x="6907" y="8"/>
                  </a:lnTo>
                  <a:cubicBezTo>
                    <a:pt x="6877" y="3"/>
                    <a:pt x="6847" y="0"/>
                    <a:pt x="68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 name="Google Shape;933;p87"/>
          <p:cNvGrpSpPr/>
          <p:nvPr/>
        </p:nvGrpSpPr>
        <p:grpSpPr>
          <a:xfrm>
            <a:off x="1412369" y="2691571"/>
            <a:ext cx="464560" cy="464560"/>
            <a:chOff x="7413964" y="2720762"/>
            <a:chExt cx="428719" cy="428719"/>
          </a:xfrm>
        </p:grpSpPr>
        <p:sp>
          <p:nvSpPr>
            <p:cNvPr id="934" name="Google Shape;934;p87"/>
            <p:cNvSpPr/>
            <p:nvPr/>
          </p:nvSpPr>
          <p:spPr>
            <a:xfrm>
              <a:off x="7536671" y="3033267"/>
              <a:ext cx="12333" cy="18035"/>
            </a:xfrm>
            <a:custGeom>
              <a:rect b="b" l="l" r="r" t="t"/>
              <a:pathLst>
                <a:path extrusionOk="0" h="525" w="359">
                  <a:moveTo>
                    <a:pt x="191" y="1"/>
                  </a:moveTo>
                  <a:cubicBezTo>
                    <a:pt x="72" y="1"/>
                    <a:pt x="1" y="96"/>
                    <a:pt x="1" y="191"/>
                  </a:cubicBezTo>
                  <a:lnTo>
                    <a:pt x="1" y="334"/>
                  </a:lnTo>
                  <a:cubicBezTo>
                    <a:pt x="1" y="429"/>
                    <a:pt x="72" y="524"/>
                    <a:pt x="191" y="524"/>
                  </a:cubicBezTo>
                  <a:cubicBezTo>
                    <a:pt x="287" y="524"/>
                    <a:pt x="358" y="429"/>
                    <a:pt x="358" y="334"/>
                  </a:cubicBezTo>
                  <a:lnTo>
                    <a:pt x="358" y="191"/>
                  </a:lnTo>
                  <a:cubicBezTo>
                    <a:pt x="358" y="96"/>
                    <a:pt x="287" y="1"/>
                    <a:pt x="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87"/>
            <p:cNvSpPr/>
            <p:nvPr/>
          </p:nvSpPr>
          <p:spPr>
            <a:xfrm>
              <a:off x="7565321" y="3033267"/>
              <a:ext cx="12298" cy="18035"/>
            </a:xfrm>
            <a:custGeom>
              <a:rect b="b" l="l" r="r" t="t"/>
              <a:pathLst>
                <a:path extrusionOk="0" h="525" w="358">
                  <a:moveTo>
                    <a:pt x="167" y="1"/>
                  </a:moveTo>
                  <a:cubicBezTo>
                    <a:pt x="72" y="1"/>
                    <a:pt x="0" y="96"/>
                    <a:pt x="0" y="191"/>
                  </a:cubicBezTo>
                  <a:lnTo>
                    <a:pt x="0" y="334"/>
                  </a:lnTo>
                  <a:cubicBezTo>
                    <a:pt x="0" y="429"/>
                    <a:pt x="72" y="524"/>
                    <a:pt x="167" y="524"/>
                  </a:cubicBezTo>
                  <a:cubicBezTo>
                    <a:pt x="286" y="524"/>
                    <a:pt x="358" y="429"/>
                    <a:pt x="358" y="334"/>
                  </a:cubicBezTo>
                  <a:lnTo>
                    <a:pt x="358" y="191"/>
                  </a:lnTo>
                  <a:cubicBezTo>
                    <a:pt x="358" y="96"/>
                    <a:pt x="286"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87"/>
            <p:cNvSpPr/>
            <p:nvPr/>
          </p:nvSpPr>
          <p:spPr>
            <a:xfrm>
              <a:off x="7593937" y="3033267"/>
              <a:ext cx="12333" cy="18035"/>
            </a:xfrm>
            <a:custGeom>
              <a:rect b="b" l="l" r="r" t="t"/>
              <a:pathLst>
                <a:path extrusionOk="0" h="525" w="359">
                  <a:moveTo>
                    <a:pt x="168" y="1"/>
                  </a:moveTo>
                  <a:cubicBezTo>
                    <a:pt x="72" y="1"/>
                    <a:pt x="1" y="96"/>
                    <a:pt x="1" y="191"/>
                  </a:cubicBezTo>
                  <a:lnTo>
                    <a:pt x="1" y="334"/>
                  </a:lnTo>
                  <a:cubicBezTo>
                    <a:pt x="1" y="429"/>
                    <a:pt x="72" y="524"/>
                    <a:pt x="168" y="524"/>
                  </a:cubicBezTo>
                  <a:cubicBezTo>
                    <a:pt x="263" y="524"/>
                    <a:pt x="358" y="429"/>
                    <a:pt x="358" y="334"/>
                  </a:cubicBezTo>
                  <a:lnTo>
                    <a:pt x="358" y="191"/>
                  </a:lnTo>
                  <a:cubicBezTo>
                    <a:pt x="358" y="96"/>
                    <a:pt x="263" y="1"/>
                    <a:pt x="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87"/>
            <p:cNvSpPr/>
            <p:nvPr/>
          </p:nvSpPr>
          <p:spPr>
            <a:xfrm>
              <a:off x="7621762" y="3033267"/>
              <a:ext cx="13123" cy="18035"/>
            </a:xfrm>
            <a:custGeom>
              <a:rect b="b" l="l" r="r" t="t"/>
              <a:pathLst>
                <a:path extrusionOk="0" h="525" w="382">
                  <a:moveTo>
                    <a:pt x="191" y="1"/>
                  </a:moveTo>
                  <a:cubicBezTo>
                    <a:pt x="96" y="1"/>
                    <a:pt x="1" y="96"/>
                    <a:pt x="1" y="191"/>
                  </a:cubicBezTo>
                  <a:lnTo>
                    <a:pt x="1" y="334"/>
                  </a:lnTo>
                  <a:cubicBezTo>
                    <a:pt x="1" y="429"/>
                    <a:pt x="96" y="524"/>
                    <a:pt x="191" y="524"/>
                  </a:cubicBezTo>
                  <a:cubicBezTo>
                    <a:pt x="286" y="524"/>
                    <a:pt x="382" y="429"/>
                    <a:pt x="382" y="334"/>
                  </a:cubicBezTo>
                  <a:lnTo>
                    <a:pt x="382" y="191"/>
                  </a:lnTo>
                  <a:cubicBezTo>
                    <a:pt x="382" y="96"/>
                    <a:pt x="286" y="1"/>
                    <a:pt x="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87"/>
            <p:cNvSpPr/>
            <p:nvPr/>
          </p:nvSpPr>
          <p:spPr>
            <a:xfrm>
              <a:off x="7650412" y="3033267"/>
              <a:ext cx="12298" cy="18035"/>
            </a:xfrm>
            <a:custGeom>
              <a:rect b="b" l="l" r="r" t="t"/>
              <a:pathLst>
                <a:path extrusionOk="0" h="525" w="358">
                  <a:moveTo>
                    <a:pt x="191" y="1"/>
                  </a:moveTo>
                  <a:cubicBezTo>
                    <a:pt x="95" y="1"/>
                    <a:pt x="0" y="96"/>
                    <a:pt x="0" y="191"/>
                  </a:cubicBezTo>
                  <a:lnTo>
                    <a:pt x="0" y="334"/>
                  </a:lnTo>
                  <a:cubicBezTo>
                    <a:pt x="0" y="429"/>
                    <a:pt x="95" y="524"/>
                    <a:pt x="191" y="524"/>
                  </a:cubicBezTo>
                  <a:cubicBezTo>
                    <a:pt x="286" y="524"/>
                    <a:pt x="357" y="429"/>
                    <a:pt x="357" y="334"/>
                  </a:cubicBezTo>
                  <a:lnTo>
                    <a:pt x="357" y="191"/>
                  </a:lnTo>
                  <a:cubicBezTo>
                    <a:pt x="357" y="96"/>
                    <a:pt x="286" y="1"/>
                    <a:pt x="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87"/>
            <p:cNvSpPr/>
            <p:nvPr/>
          </p:nvSpPr>
          <p:spPr>
            <a:xfrm>
              <a:off x="7679028" y="3033267"/>
              <a:ext cx="12298" cy="18035"/>
            </a:xfrm>
            <a:custGeom>
              <a:rect b="b" l="l" r="r" t="t"/>
              <a:pathLst>
                <a:path extrusionOk="0" h="525" w="358">
                  <a:moveTo>
                    <a:pt x="191" y="1"/>
                  </a:moveTo>
                  <a:cubicBezTo>
                    <a:pt x="72" y="1"/>
                    <a:pt x="1" y="96"/>
                    <a:pt x="1" y="191"/>
                  </a:cubicBezTo>
                  <a:lnTo>
                    <a:pt x="1" y="334"/>
                  </a:lnTo>
                  <a:cubicBezTo>
                    <a:pt x="1" y="429"/>
                    <a:pt x="72" y="524"/>
                    <a:pt x="191" y="524"/>
                  </a:cubicBezTo>
                  <a:cubicBezTo>
                    <a:pt x="286" y="524"/>
                    <a:pt x="358" y="429"/>
                    <a:pt x="358" y="334"/>
                  </a:cubicBezTo>
                  <a:lnTo>
                    <a:pt x="358" y="191"/>
                  </a:lnTo>
                  <a:cubicBezTo>
                    <a:pt x="358" y="96"/>
                    <a:pt x="286" y="1"/>
                    <a:pt x="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87"/>
            <p:cNvSpPr/>
            <p:nvPr/>
          </p:nvSpPr>
          <p:spPr>
            <a:xfrm>
              <a:off x="7707678" y="3033267"/>
              <a:ext cx="12298" cy="18035"/>
            </a:xfrm>
            <a:custGeom>
              <a:rect b="b" l="l" r="r" t="t"/>
              <a:pathLst>
                <a:path extrusionOk="0" h="525" w="358">
                  <a:moveTo>
                    <a:pt x="167" y="1"/>
                  </a:moveTo>
                  <a:cubicBezTo>
                    <a:pt x="72" y="1"/>
                    <a:pt x="0" y="96"/>
                    <a:pt x="0" y="191"/>
                  </a:cubicBezTo>
                  <a:lnTo>
                    <a:pt x="0" y="334"/>
                  </a:lnTo>
                  <a:cubicBezTo>
                    <a:pt x="0" y="429"/>
                    <a:pt x="72" y="524"/>
                    <a:pt x="167" y="524"/>
                  </a:cubicBezTo>
                  <a:cubicBezTo>
                    <a:pt x="286" y="524"/>
                    <a:pt x="357" y="429"/>
                    <a:pt x="357" y="334"/>
                  </a:cubicBezTo>
                  <a:lnTo>
                    <a:pt x="357" y="191"/>
                  </a:lnTo>
                  <a:cubicBezTo>
                    <a:pt x="357" y="96"/>
                    <a:pt x="286"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87"/>
            <p:cNvSpPr/>
            <p:nvPr/>
          </p:nvSpPr>
          <p:spPr>
            <a:xfrm>
              <a:off x="7536671" y="3061092"/>
              <a:ext cx="12333" cy="17211"/>
            </a:xfrm>
            <a:custGeom>
              <a:rect b="b" l="l" r="r" t="t"/>
              <a:pathLst>
                <a:path extrusionOk="0" h="501" w="359">
                  <a:moveTo>
                    <a:pt x="191" y="0"/>
                  </a:moveTo>
                  <a:cubicBezTo>
                    <a:pt x="72" y="0"/>
                    <a:pt x="1" y="72"/>
                    <a:pt x="1" y="191"/>
                  </a:cubicBezTo>
                  <a:lnTo>
                    <a:pt x="1" y="334"/>
                  </a:lnTo>
                  <a:cubicBezTo>
                    <a:pt x="1" y="429"/>
                    <a:pt x="72" y="500"/>
                    <a:pt x="191" y="500"/>
                  </a:cubicBezTo>
                  <a:cubicBezTo>
                    <a:pt x="287" y="500"/>
                    <a:pt x="358" y="429"/>
                    <a:pt x="358" y="334"/>
                  </a:cubicBezTo>
                  <a:lnTo>
                    <a:pt x="358" y="191"/>
                  </a:lnTo>
                  <a:cubicBezTo>
                    <a:pt x="358" y="72"/>
                    <a:pt x="287" y="0"/>
                    <a:pt x="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87"/>
            <p:cNvSpPr/>
            <p:nvPr/>
          </p:nvSpPr>
          <p:spPr>
            <a:xfrm>
              <a:off x="7565321" y="3061092"/>
              <a:ext cx="12298" cy="17211"/>
            </a:xfrm>
            <a:custGeom>
              <a:rect b="b" l="l" r="r" t="t"/>
              <a:pathLst>
                <a:path extrusionOk="0" h="501" w="358">
                  <a:moveTo>
                    <a:pt x="167" y="0"/>
                  </a:moveTo>
                  <a:cubicBezTo>
                    <a:pt x="72" y="0"/>
                    <a:pt x="0" y="72"/>
                    <a:pt x="0" y="191"/>
                  </a:cubicBezTo>
                  <a:lnTo>
                    <a:pt x="0" y="334"/>
                  </a:lnTo>
                  <a:cubicBezTo>
                    <a:pt x="0" y="429"/>
                    <a:pt x="72" y="500"/>
                    <a:pt x="167" y="500"/>
                  </a:cubicBezTo>
                  <a:cubicBezTo>
                    <a:pt x="286" y="500"/>
                    <a:pt x="358" y="429"/>
                    <a:pt x="358" y="334"/>
                  </a:cubicBezTo>
                  <a:lnTo>
                    <a:pt x="358" y="191"/>
                  </a:lnTo>
                  <a:cubicBezTo>
                    <a:pt x="358" y="72"/>
                    <a:pt x="286" y="0"/>
                    <a:pt x="1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87"/>
            <p:cNvSpPr/>
            <p:nvPr/>
          </p:nvSpPr>
          <p:spPr>
            <a:xfrm>
              <a:off x="7593937" y="3061092"/>
              <a:ext cx="12333" cy="17211"/>
            </a:xfrm>
            <a:custGeom>
              <a:rect b="b" l="l" r="r" t="t"/>
              <a:pathLst>
                <a:path extrusionOk="0" h="501" w="359">
                  <a:moveTo>
                    <a:pt x="168" y="0"/>
                  </a:moveTo>
                  <a:cubicBezTo>
                    <a:pt x="72" y="0"/>
                    <a:pt x="1" y="72"/>
                    <a:pt x="1" y="191"/>
                  </a:cubicBezTo>
                  <a:lnTo>
                    <a:pt x="1" y="334"/>
                  </a:lnTo>
                  <a:cubicBezTo>
                    <a:pt x="1" y="429"/>
                    <a:pt x="72" y="500"/>
                    <a:pt x="168" y="500"/>
                  </a:cubicBezTo>
                  <a:cubicBezTo>
                    <a:pt x="263" y="500"/>
                    <a:pt x="358" y="429"/>
                    <a:pt x="358" y="334"/>
                  </a:cubicBezTo>
                  <a:lnTo>
                    <a:pt x="358" y="191"/>
                  </a:lnTo>
                  <a:cubicBezTo>
                    <a:pt x="358" y="72"/>
                    <a:pt x="263" y="0"/>
                    <a:pt x="1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87"/>
            <p:cNvSpPr/>
            <p:nvPr/>
          </p:nvSpPr>
          <p:spPr>
            <a:xfrm>
              <a:off x="7621762" y="3061092"/>
              <a:ext cx="13123" cy="17211"/>
            </a:xfrm>
            <a:custGeom>
              <a:rect b="b" l="l" r="r" t="t"/>
              <a:pathLst>
                <a:path extrusionOk="0" h="501" w="382">
                  <a:moveTo>
                    <a:pt x="191" y="0"/>
                  </a:moveTo>
                  <a:cubicBezTo>
                    <a:pt x="96" y="0"/>
                    <a:pt x="1" y="72"/>
                    <a:pt x="1" y="191"/>
                  </a:cubicBezTo>
                  <a:lnTo>
                    <a:pt x="1" y="334"/>
                  </a:lnTo>
                  <a:cubicBezTo>
                    <a:pt x="1" y="429"/>
                    <a:pt x="96" y="500"/>
                    <a:pt x="191" y="500"/>
                  </a:cubicBezTo>
                  <a:cubicBezTo>
                    <a:pt x="286" y="500"/>
                    <a:pt x="382" y="429"/>
                    <a:pt x="382" y="334"/>
                  </a:cubicBezTo>
                  <a:lnTo>
                    <a:pt x="382" y="191"/>
                  </a:lnTo>
                  <a:cubicBezTo>
                    <a:pt x="382" y="72"/>
                    <a:pt x="286" y="0"/>
                    <a:pt x="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87"/>
            <p:cNvSpPr/>
            <p:nvPr/>
          </p:nvSpPr>
          <p:spPr>
            <a:xfrm>
              <a:off x="7650412" y="3061092"/>
              <a:ext cx="12298" cy="17211"/>
            </a:xfrm>
            <a:custGeom>
              <a:rect b="b" l="l" r="r" t="t"/>
              <a:pathLst>
                <a:path extrusionOk="0" h="501" w="358">
                  <a:moveTo>
                    <a:pt x="191" y="0"/>
                  </a:moveTo>
                  <a:cubicBezTo>
                    <a:pt x="95" y="0"/>
                    <a:pt x="0" y="72"/>
                    <a:pt x="0" y="191"/>
                  </a:cubicBezTo>
                  <a:lnTo>
                    <a:pt x="0" y="334"/>
                  </a:lnTo>
                  <a:cubicBezTo>
                    <a:pt x="0" y="429"/>
                    <a:pt x="95" y="500"/>
                    <a:pt x="191" y="500"/>
                  </a:cubicBezTo>
                  <a:cubicBezTo>
                    <a:pt x="286" y="500"/>
                    <a:pt x="357" y="429"/>
                    <a:pt x="357" y="334"/>
                  </a:cubicBezTo>
                  <a:lnTo>
                    <a:pt x="357" y="191"/>
                  </a:lnTo>
                  <a:cubicBezTo>
                    <a:pt x="357" y="72"/>
                    <a:pt x="286" y="0"/>
                    <a:pt x="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87"/>
            <p:cNvSpPr/>
            <p:nvPr/>
          </p:nvSpPr>
          <p:spPr>
            <a:xfrm>
              <a:off x="7679028" y="3061092"/>
              <a:ext cx="12298" cy="17211"/>
            </a:xfrm>
            <a:custGeom>
              <a:rect b="b" l="l" r="r" t="t"/>
              <a:pathLst>
                <a:path extrusionOk="0" h="501" w="358">
                  <a:moveTo>
                    <a:pt x="191" y="0"/>
                  </a:moveTo>
                  <a:cubicBezTo>
                    <a:pt x="72" y="0"/>
                    <a:pt x="1" y="72"/>
                    <a:pt x="1" y="191"/>
                  </a:cubicBezTo>
                  <a:lnTo>
                    <a:pt x="1" y="334"/>
                  </a:lnTo>
                  <a:cubicBezTo>
                    <a:pt x="1" y="429"/>
                    <a:pt x="72" y="500"/>
                    <a:pt x="191" y="500"/>
                  </a:cubicBezTo>
                  <a:cubicBezTo>
                    <a:pt x="286" y="500"/>
                    <a:pt x="358" y="429"/>
                    <a:pt x="358" y="334"/>
                  </a:cubicBezTo>
                  <a:lnTo>
                    <a:pt x="358" y="191"/>
                  </a:lnTo>
                  <a:cubicBezTo>
                    <a:pt x="358" y="72"/>
                    <a:pt x="286" y="0"/>
                    <a:pt x="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87"/>
            <p:cNvSpPr/>
            <p:nvPr/>
          </p:nvSpPr>
          <p:spPr>
            <a:xfrm>
              <a:off x="7707678" y="3061092"/>
              <a:ext cx="12298" cy="17211"/>
            </a:xfrm>
            <a:custGeom>
              <a:rect b="b" l="l" r="r" t="t"/>
              <a:pathLst>
                <a:path extrusionOk="0" h="501" w="358">
                  <a:moveTo>
                    <a:pt x="167" y="0"/>
                  </a:moveTo>
                  <a:cubicBezTo>
                    <a:pt x="72" y="0"/>
                    <a:pt x="0" y="72"/>
                    <a:pt x="0" y="191"/>
                  </a:cubicBezTo>
                  <a:lnTo>
                    <a:pt x="0" y="334"/>
                  </a:lnTo>
                  <a:cubicBezTo>
                    <a:pt x="0" y="429"/>
                    <a:pt x="72" y="500"/>
                    <a:pt x="167" y="500"/>
                  </a:cubicBezTo>
                  <a:cubicBezTo>
                    <a:pt x="286" y="500"/>
                    <a:pt x="357" y="429"/>
                    <a:pt x="357" y="334"/>
                  </a:cubicBezTo>
                  <a:lnTo>
                    <a:pt x="357" y="191"/>
                  </a:lnTo>
                  <a:cubicBezTo>
                    <a:pt x="357" y="72"/>
                    <a:pt x="286" y="0"/>
                    <a:pt x="1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87"/>
            <p:cNvSpPr/>
            <p:nvPr/>
          </p:nvSpPr>
          <p:spPr>
            <a:xfrm>
              <a:off x="7453229" y="3104445"/>
              <a:ext cx="12333" cy="18035"/>
            </a:xfrm>
            <a:custGeom>
              <a:rect b="b" l="l" r="r" t="t"/>
              <a:pathLst>
                <a:path extrusionOk="0" h="525" w="359">
                  <a:moveTo>
                    <a:pt x="168" y="0"/>
                  </a:moveTo>
                  <a:cubicBezTo>
                    <a:pt x="72" y="0"/>
                    <a:pt x="1" y="96"/>
                    <a:pt x="1" y="191"/>
                  </a:cubicBezTo>
                  <a:lnTo>
                    <a:pt x="1" y="334"/>
                  </a:lnTo>
                  <a:cubicBezTo>
                    <a:pt x="1" y="429"/>
                    <a:pt x="72" y="524"/>
                    <a:pt x="168" y="524"/>
                  </a:cubicBezTo>
                  <a:cubicBezTo>
                    <a:pt x="287" y="524"/>
                    <a:pt x="358" y="429"/>
                    <a:pt x="358" y="334"/>
                  </a:cubicBezTo>
                  <a:lnTo>
                    <a:pt x="358" y="191"/>
                  </a:lnTo>
                  <a:cubicBezTo>
                    <a:pt x="358" y="96"/>
                    <a:pt x="287" y="0"/>
                    <a:pt x="1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87"/>
            <p:cNvSpPr/>
            <p:nvPr/>
          </p:nvSpPr>
          <p:spPr>
            <a:xfrm>
              <a:off x="7478615" y="3104445"/>
              <a:ext cx="13123" cy="18035"/>
            </a:xfrm>
            <a:custGeom>
              <a:rect b="b" l="l" r="r" t="t"/>
              <a:pathLst>
                <a:path extrusionOk="0" h="525" w="382">
                  <a:moveTo>
                    <a:pt x="191" y="0"/>
                  </a:moveTo>
                  <a:cubicBezTo>
                    <a:pt x="95" y="0"/>
                    <a:pt x="0" y="96"/>
                    <a:pt x="0" y="191"/>
                  </a:cubicBezTo>
                  <a:lnTo>
                    <a:pt x="0" y="334"/>
                  </a:lnTo>
                  <a:cubicBezTo>
                    <a:pt x="0" y="429"/>
                    <a:pt x="95" y="524"/>
                    <a:pt x="191" y="524"/>
                  </a:cubicBezTo>
                  <a:cubicBezTo>
                    <a:pt x="286" y="524"/>
                    <a:pt x="381" y="429"/>
                    <a:pt x="381" y="334"/>
                  </a:cubicBezTo>
                  <a:lnTo>
                    <a:pt x="381" y="191"/>
                  </a:lnTo>
                  <a:cubicBezTo>
                    <a:pt x="381" y="96"/>
                    <a:pt x="286" y="0"/>
                    <a:pt x="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87"/>
            <p:cNvSpPr/>
            <p:nvPr/>
          </p:nvSpPr>
          <p:spPr>
            <a:xfrm>
              <a:off x="7764943" y="3104445"/>
              <a:ext cx="13123" cy="18035"/>
            </a:xfrm>
            <a:custGeom>
              <a:rect b="b" l="l" r="r" t="t"/>
              <a:pathLst>
                <a:path extrusionOk="0" h="525" w="382">
                  <a:moveTo>
                    <a:pt x="191" y="0"/>
                  </a:moveTo>
                  <a:cubicBezTo>
                    <a:pt x="95" y="0"/>
                    <a:pt x="0" y="96"/>
                    <a:pt x="0" y="191"/>
                  </a:cubicBezTo>
                  <a:lnTo>
                    <a:pt x="0" y="334"/>
                  </a:lnTo>
                  <a:cubicBezTo>
                    <a:pt x="0" y="429"/>
                    <a:pt x="95" y="524"/>
                    <a:pt x="191" y="524"/>
                  </a:cubicBezTo>
                  <a:cubicBezTo>
                    <a:pt x="286" y="524"/>
                    <a:pt x="381" y="429"/>
                    <a:pt x="381" y="334"/>
                  </a:cubicBezTo>
                  <a:lnTo>
                    <a:pt x="381" y="191"/>
                  </a:lnTo>
                  <a:cubicBezTo>
                    <a:pt x="381" y="96"/>
                    <a:pt x="286" y="0"/>
                    <a:pt x="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87"/>
            <p:cNvSpPr/>
            <p:nvPr/>
          </p:nvSpPr>
          <p:spPr>
            <a:xfrm>
              <a:off x="7791120" y="3104445"/>
              <a:ext cx="12298" cy="18035"/>
            </a:xfrm>
            <a:custGeom>
              <a:rect b="b" l="l" r="r" t="t"/>
              <a:pathLst>
                <a:path extrusionOk="0" h="525" w="358">
                  <a:moveTo>
                    <a:pt x="191" y="0"/>
                  </a:moveTo>
                  <a:cubicBezTo>
                    <a:pt x="72" y="0"/>
                    <a:pt x="0" y="96"/>
                    <a:pt x="0" y="191"/>
                  </a:cubicBezTo>
                  <a:lnTo>
                    <a:pt x="0" y="334"/>
                  </a:lnTo>
                  <a:cubicBezTo>
                    <a:pt x="0" y="429"/>
                    <a:pt x="72" y="524"/>
                    <a:pt x="191" y="524"/>
                  </a:cubicBezTo>
                  <a:cubicBezTo>
                    <a:pt x="286" y="524"/>
                    <a:pt x="357" y="429"/>
                    <a:pt x="357" y="334"/>
                  </a:cubicBezTo>
                  <a:lnTo>
                    <a:pt x="357" y="191"/>
                  </a:lnTo>
                  <a:cubicBezTo>
                    <a:pt x="357" y="96"/>
                    <a:pt x="286" y="0"/>
                    <a:pt x="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87"/>
            <p:cNvSpPr/>
            <p:nvPr/>
          </p:nvSpPr>
          <p:spPr>
            <a:xfrm>
              <a:off x="7764943" y="3082357"/>
              <a:ext cx="13123" cy="17211"/>
            </a:xfrm>
            <a:custGeom>
              <a:rect b="b" l="l" r="r" t="t"/>
              <a:pathLst>
                <a:path extrusionOk="0" h="501" w="382">
                  <a:moveTo>
                    <a:pt x="191" y="0"/>
                  </a:moveTo>
                  <a:cubicBezTo>
                    <a:pt x="95" y="0"/>
                    <a:pt x="0" y="72"/>
                    <a:pt x="0" y="167"/>
                  </a:cubicBezTo>
                  <a:lnTo>
                    <a:pt x="0" y="310"/>
                  </a:lnTo>
                  <a:cubicBezTo>
                    <a:pt x="0" y="429"/>
                    <a:pt x="95" y="500"/>
                    <a:pt x="191" y="500"/>
                  </a:cubicBezTo>
                  <a:cubicBezTo>
                    <a:pt x="286" y="500"/>
                    <a:pt x="381" y="429"/>
                    <a:pt x="381" y="310"/>
                  </a:cubicBezTo>
                  <a:lnTo>
                    <a:pt x="381" y="167"/>
                  </a:lnTo>
                  <a:cubicBezTo>
                    <a:pt x="381" y="72"/>
                    <a:pt x="286" y="0"/>
                    <a:pt x="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87"/>
            <p:cNvSpPr/>
            <p:nvPr/>
          </p:nvSpPr>
          <p:spPr>
            <a:xfrm>
              <a:off x="7791120" y="3082357"/>
              <a:ext cx="12298" cy="17211"/>
            </a:xfrm>
            <a:custGeom>
              <a:rect b="b" l="l" r="r" t="t"/>
              <a:pathLst>
                <a:path extrusionOk="0" h="501" w="358">
                  <a:moveTo>
                    <a:pt x="191" y="0"/>
                  </a:moveTo>
                  <a:cubicBezTo>
                    <a:pt x="72" y="0"/>
                    <a:pt x="0" y="72"/>
                    <a:pt x="0" y="167"/>
                  </a:cubicBezTo>
                  <a:lnTo>
                    <a:pt x="0" y="310"/>
                  </a:lnTo>
                  <a:cubicBezTo>
                    <a:pt x="0" y="429"/>
                    <a:pt x="72" y="500"/>
                    <a:pt x="191" y="500"/>
                  </a:cubicBezTo>
                  <a:cubicBezTo>
                    <a:pt x="286" y="500"/>
                    <a:pt x="357" y="429"/>
                    <a:pt x="357" y="310"/>
                  </a:cubicBezTo>
                  <a:lnTo>
                    <a:pt x="357" y="167"/>
                  </a:lnTo>
                  <a:cubicBezTo>
                    <a:pt x="357" y="72"/>
                    <a:pt x="286" y="0"/>
                    <a:pt x="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87"/>
            <p:cNvSpPr/>
            <p:nvPr/>
          </p:nvSpPr>
          <p:spPr>
            <a:xfrm>
              <a:off x="7413964" y="2720762"/>
              <a:ext cx="428719" cy="428719"/>
            </a:xfrm>
            <a:custGeom>
              <a:rect b="b" l="l" r="r" t="t"/>
              <a:pathLst>
                <a:path extrusionOk="0" h="12480" w="12480">
                  <a:moveTo>
                    <a:pt x="10027" y="1667"/>
                  </a:moveTo>
                  <a:lnTo>
                    <a:pt x="10027" y="1929"/>
                  </a:lnTo>
                  <a:lnTo>
                    <a:pt x="9193" y="1929"/>
                  </a:lnTo>
                  <a:lnTo>
                    <a:pt x="9193" y="1667"/>
                  </a:lnTo>
                  <a:close/>
                  <a:moveTo>
                    <a:pt x="9026" y="2287"/>
                  </a:moveTo>
                  <a:lnTo>
                    <a:pt x="8836" y="2787"/>
                  </a:lnTo>
                  <a:cubicBezTo>
                    <a:pt x="8836" y="2811"/>
                    <a:pt x="8836" y="2834"/>
                    <a:pt x="8836" y="2834"/>
                  </a:cubicBezTo>
                  <a:lnTo>
                    <a:pt x="8836" y="3311"/>
                  </a:lnTo>
                  <a:lnTo>
                    <a:pt x="7812" y="3311"/>
                  </a:lnTo>
                  <a:lnTo>
                    <a:pt x="7812" y="2930"/>
                  </a:lnTo>
                  <a:lnTo>
                    <a:pt x="8622" y="2287"/>
                  </a:lnTo>
                  <a:close/>
                  <a:moveTo>
                    <a:pt x="9789" y="2287"/>
                  </a:moveTo>
                  <a:lnTo>
                    <a:pt x="10027" y="2882"/>
                  </a:lnTo>
                  <a:lnTo>
                    <a:pt x="10027" y="3311"/>
                  </a:lnTo>
                  <a:lnTo>
                    <a:pt x="9193" y="3311"/>
                  </a:lnTo>
                  <a:lnTo>
                    <a:pt x="9193" y="2882"/>
                  </a:lnTo>
                  <a:lnTo>
                    <a:pt x="9408" y="2287"/>
                  </a:lnTo>
                  <a:close/>
                  <a:moveTo>
                    <a:pt x="10598" y="2287"/>
                  </a:moveTo>
                  <a:lnTo>
                    <a:pt x="11408" y="2930"/>
                  </a:lnTo>
                  <a:lnTo>
                    <a:pt x="11408" y="3311"/>
                  </a:lnTo>
                  <a:lnTo>
                    <a:pt x="10384" y="3311"/>
                  </a:lnTo>
                  <a:lnTo>
                    <a:pt x="10384" y="2834"/>
                  </a:lnTo>
                  <a:cubicBezTo>
                    <a:pt x="10384" y="2834"/>
                    <a:pt x="10384" y="2811"/>
                    <a:pt x="10360" y="2787"/>
                  </a:cubicBezTo>
                  <a:lnTo>
                    <a:pt x="10193" y="2287"/>
                  </a:lnTo>
                  <a:close/>
                  <a:moveTo>
                    <a:pt x="8836" y="3692"/>
                  </a:moveTo>
                  <a:lnTo>
                    <a:pt x="8836" y="4716"/>
                  </a:lnTo>
                  <a:lnTo>
                    <a:pt x="7812" y="4716"/>
                  </a:lnTo>
                  <a:lnTo>
                    <a:pt x="7812" y="3692"/>
                  </a:lnTo>
                  <a:close/>
                  <a:moveTo>
                    <a:pt x="10027" y="3692"/>
                  </a:moveTo>
                  <a:lnTo>
                    <a:pt x="10027" y="4716"/>
                  </a:lnTo>
                  <a:lnTo>
                    <a:pt x="9193" y="4716"/>
                  </a:lnTo>
                  <a:lnTo>
                    <a:pt x="9193" y="3692"/>
                  </a:lnTo>
                  <a:close/>
                  <a:moveTo>
                    <a:pt x="11408" y="3692"/>
                  </a:moveTo>
                  <a:lnTo>
                    <a:pt x="11408" y="4716"/>
                  </a:lnTo>
                  <a:lnTo>
                    <a:pt x="10384" y="4716"/>
                  </a:lnTo>
                  <a:lnTo>
                    <a:pt x="10384" y="3692"/>
                  </a:lnTo>
                  <a:close/>
                  <a:moveTo>
                    <a:pt x="9812" y="5073"/>
                  </a:moveTo>
                  <a:lnTo>
                    <a:pt x="9812" y="5502"/>
                  </a:lnTo>
                  <a:lnTo>
                    <a:pt x="9408" y="5502"/>
                  </a:lnTo>
                  <a:lnTo>
                    <a:pt x="9408" y="5073"/>
                  </a:lnTo>
                  <a:close/>
                  <a:moveTo>
                    <a:pt x="12051" y="9621"/>
                  </a:moveTo>
                  <a:cubicBezTo>
                    <a:pt x="12099" y="9621"/>
                    <a:pt x="12122" y="9645"/>
                    <a:pt x="12122" y="9693"/>
                  </a:cubicBezTo>
                  <a:lnTo>
                    <a:pt x="12122" y="9883"/>
                  </a:lnTo>
                  <a:cubicBezTo>
                    <a:pt x="11753" y="9979"/>
                    <a:pt x="11384" y="10026"/>
                    <a:pt x="11015" y="10026"/>
                  </a:cubicBezTo>
                  <a:cubicBezTo>
                    <a:pt x="10646" y="10026"/>
                    <a:pt x="10277" y="9979"/>
                    <a:pt x="9908" y="9883"/>
                  </a:cubicBezTo>
                  <a:lnTo>
                    <a:pt x="9908" y="9621"/>
                  </a:lnTo>
                  <a:close/>
                  <a:moveTo>
                    <a:pt x="2573" y="10741"/>
                  </a:moveTo>
                  <a:lnTo>
                    <a:pt x="2573" y="12122"/>
                  </a:lnTo>
                  <a:lnTo>
                    <a:pt x="834" y="12122"/>
                  </a:lnTo>
                  <a:lnTo>
                    <a:pt x="834" y="10836"/>
                  </a:lnTo>
                  <a:cubicBezTo>
                    <a:pt x="1049" y="10860"/>
                    <a:pt x="1239" y="10884"/>
                    <a:pt x="1453" y="10884"/>
                  </a:cubicBezTo>
                  <a:cubicBezTo>
                    <a:pt x="1835" y="10884"/>
                    <a:pt x="2192" y="10836"/>
                    <a:pt x="2573" y="10741"/>
                  </a:cubicBezTo>
                  <a:close/>
                  <a:moveTo>
                    <a:pt x="7217" y="11288"/>
                  </a:moveTo>
                  <a:cubicBezTo>
                    <a:pt x="7288" y="11288"/>
                    <a:pt x="7336" y="11336"/>
                    <a:pt x="7336" y="11408"/>
                  </a:cubicBezTo>
                  <a:lnTo>
                    <a:pt x="7336" y="12122"/>
                  </a:lnTo>
                  <a:lnTo>
                    <a:pt x="5383" y="12122"/>
                  </a:lnTo>
                  <a:lnTo>
                    <a:pt x="5383" y="11408"/>
                  </a:lnTo>
                  <a:cubicBezTo>
                    <a:pt x="5383" y="11336"/>
                    <a:pt x="5431" y="11288"/>
                    <a:pt x="5502" y="11288"/>
                  </a:cubicBezTo>
                  <a:close/>
                  <a:moveTo>
                    <a:pt x="9598" y="7550"/>
                  </a:moveTo>
                  <a:cubicBezTo>
                    <a:pt x="9789" y="7550"/>
                    <a:pt x="9955" y="7716"/>
                    <a:pt x="9955" y="7907"/>
                  </a:cubicBezTo>
                  <a:lnTo>
                    <a:pt x="9955" y="8050"/>
                  </a:lnTo>
                  <a:cubicBezTo>
                    <a:pt x="8884" y="8288"/>
                    <a:pt x="7788" y="8407"/>
                    <a:pt x="6716" y="8431"/>
                  </a:cubicBezTo>
                  <a:cubicBezTo>
                    <a:pt x="6621" y="8455"/>
                    <a:pt x="6550" y="8526"/>
                    <a:pt x="6550" y="8621"/>
                  </a:cubicBezTo>
                  <a:cubicBezTo>
                    <a:pt x="6550" y="8740"/>
                    <a:pt x="6621" y="8812"/>
                    <a:pt x="6740" y="8812"/>
                  </a:cubicBezTo>
                  <a:cubicBezTo>
                    <a:pt x="7669" y="8788"/>
                    <a:pt x="8622" y="8693"/>
                    <a:pt x="9550" y="8502"/>
                  </a:cubicBezTo>
                  <a:lnTo>
                    <a:pt x="9550" y="12122"/>
                  </a:lnTo>
                  <a:lnTo>
                    <a:pt x="7717" y="12122"/>
                  </a:lnTo>
                  <a:lnTo>
                    <a:pt x="7717" y="11408"/>
                  </a:lnTo>
                  <a:cubicBezTo>
                    <a:pt x="7717" y="11146"/>
                    <a:pt x="7502" y="10931"/>
                    <a:pt x="7217" y="10931"/>
                  </a:cubicBezTo>
                  <a:lnTo>
                    <a:pt x="5502" y="10931"/>
                  </a:lnTo>
                  <a:cubicBezTo>
                    <a:pt x="5240" y="10931"/>
                    <a:pt x="5026" y="11146"/>
                    <a:pt x="5026" y="11408"/>
                  </a:cubicBezTo>
                  <a:lnTo>
                    <a:pt x="5026" y="12122"/>
                  </a:lnTo>
                  <a:lnTo>
                    <a:pt x="2930" y="12122"/>
                  </a:lnTo>
                  <a:lnTo>
                    <a:pt x="2930" y="8502"/>
                  </a:lnTo>
                  <a:cubicBezTo>
                    <a:pt x="3954" y="8693"/>
                    <a:pt x="4978" y="8788"/>
                    <a:pt x="6002" y="8812"/>
                  </a:cubicBezTo>
                  <a:cubicBezTo>
                    <a:pt x="6097" y="8812"/>
                    <a:pt x="6169" y="8740"/>
                    <a:pt x="6169" y="8621"/>
                  </a:cubicBezTo>
                  <a:cubicBezTo>
                    <a:pt x="6193" y="8526"/>
                    <a:pt x="6097" y="8455"/>
                    <a:pt x="6002" y="8455"/>
                  </a:cubicBezTo>
                  <a:cubicBezTo>
                    <a:pt x="4835" y="8431"/>
                    <a:pt x="3668" y="8288"/>
                    <a:pt x="2525" y="8050"/>
                  </a:cubicBezTo>
                  <a:lnTo>
                    <a:pt x="2525" y="7907"/>
                  </a:lnTo>
                  <a:cubicBezTo>
                    <a:pt x="2525" y="7716"/>
                    <a:pt x="2692" y="7550"/>
                    <a:pt x="2882" y="7550"/>
                  </a:cubicBezTo>
                  <a:close/>
                  <a:moveTo>
                    <a:pt x="9908" y="10264"/>
                  </a:moveTo>
                  <a:cubicBezTo>
                    <a:pt x="10289" y="10336"/>
                    <a:pt x="10646" y="10384"/>
                    <a:pt x="11027" y="10384"/>
                  </a:cubicBezTo>
                  <a:cubicBezTo>
                    <a:pt x="11241" y="10384"/>
                    <a:pt x="11432" y="10384"/>
                    <a:pt x="11646" y="10360"/>
                  </a:cubicBezTo>
                  <a:lnTo>
                    <a:pt x="11646" y="12122"/>
                  </a:lnTo>
                  <a:lnTo>
                    <a:pt x="9908" y="12122"/>
                  </a:lnTo>
                  <a:lnTo>
                    <a:pt x="9908" y="10264"/>
                  </a:lnTo>
                  <a:close/>
                  <a:moveTo>
                    <a:pt x="9598" y="0"/>
                  </a:moveTo>
                  <a:cubicBezTo>
                    <a:pt x="9503" y="0"/>
                    <a:pt x="9431" y="72"/>
                    <a:pt x="9431" y="167"/>
                  </a:cubicBezTo>
                  <a:lnTo>
                    <a:pt x="9431" y="1310"/>
                  </a:lnTo>
                  <a:lnTo>
                    <a:pt x="9003" y="1310"/>
                  </a:lnTo>
                  <a:cubicBezTo>
                    <a:pt x="8907" y="1310"/>
                    <a:pt x="8836" y="1382"/>
                    <a:pt x="8836" y="1501"/>
                  </a:cubicBezTo>
                  <a:lnTo>
                    <a:pt x="8836" y="1929"/>
                  </a:lnTo>
                  <a:lnTo>
                    <a:pt x="8550" y="1929"/>
                  </a:lnTo>
                  <a:cubicBezTo>
                    <a:pt x="8526" y="1929"/>
                    <a:pt x="8479" y="1929"/>
                    <a:pt x="8455" y="1977"/>
                  </a:cubicBezTo>
                  <a:lnTo>
                    <a:pt x="7502" y="2691"/>
                  </a:lnTo>
                  <a:cubicBezTo>
                    <a:pt x="7479" y="2739"/>
                    <a:pt x="7431" y="2787"/>
                    <a:pt x="7431" y="2834"/>
                  </a:cubicBezTo>
                  <a:lnTo>
                    <a:pt x="7431" y="4882"/>
                  </a:lnTo>
                  <a:cubicBezTo>
                    <a:pt x="7431" y="4978"/>
                    <a:pt x="7526" y="5073"/>
                    <a:pt x="7621" y="5073"/>
                  </a:cubicBezTo>
                  <a:lnTo>
                    <a:pt x="8241" y="5073"/>
                  </a:lnTo>
                  <a:lnTo>
                    <a:pt x="8241" y="7169"/>
                  </a:lnTo>
                  <a:lnTo>
                    <a:pt x="2882" y="7169"/>
                  </a:lnTo>
                  <a:cubicBezTo>
                    <a:pt x="2478" y="7169"/>
                    <a:pt x="2144" y="7502"/>
                    <a:pt x="2144" y="7907"/>
                  </a:cubicBezTo>
                  <a:lnTo>
                    <a:pt x="2144" y="8193"/>
                  </a:lnTo>
                  <a:cubicBezTo>
                    <a:pt x="2144" y="8288"/>
                    <a:pt x="2216" y="8359"/>
                    <a:pt x="2287" y="8383"/>
                  </a:cubicBezTo>
                  <a:cubicBezTo>
                    <a:pt x="2382" y="8407"/>
                    <a:pt x="2478" y="8407"/>
                    <a:pt x="2573" y="8431"/>
                  </a:cubicBezTo>
                  <a:lnTo>
                    <a:pt x="2573" y="9741"/>
                  </a:lnTo>
                  <a:lnTo>
                    <a:pt x="1382" y="9741"/>
                  </a:lnTo>
                  <a:cubicBezTo>
                    <a:pt x="1287" y="9741"/>
                    <a:pt x="1192" y="9812"/>
                    <a:pt x="1192" y="9931"/>
                  </a:cubicBezTo>
                  <a:cubicBezTo>
                    <a:pt x="1192" y="10026"/>
                    <a:pt x="1287" y="10098"/>
                    <a:pt x="1382" y="10098"/>
                  </a:cubicBezTo>
                  <a:lnTo>
                    <a:pt x="2573" y="10098"/>
                  </a:lnTo>
                  <a:lnTo>
                    <a:pt x="2573" y="10360"/>
                  </a:lnTo>
                  <a:cubicBezTo>
                    <a:pt x="2204" y="10467"/>
                    <a:pt x="1835" y="10520"/>
                    <a:pt x="1465" y="10520"/>
                  </a:cubicBezTo>
                  <a:cubicBezTo>
                    <a:pt x="1096" y="10520"/>
                    <a:pt x="727" y="10467"/>
                    <a:pt x="358" y="10360"/>
                  </a:cubicBezTo>
                  <a:lnTo>
                    <a:pt x="358" y="10169"/>
                  </a:lnTo>
                  <a:cubicBezTo>
                    <a:pt x="358" y="10145"/>
                    <a:pt x="382" y="10098"/>
                    <a:pt x="429" y="10098"/>
                  </a:cubicBezTo>
                  <a:lnTo>
                    <a:pt x="644" y="10098"/>
                  </a:lnTo>
                  <a:cubicBezTo>
                    <a:pt x="763" y="10098"/>
                    <a:pt x="834" y="10026"/>
                    <a:pt x="834" y="9931"/>
                  </a:cubicBezTo>
                  <a:cubicBezTo>
                    <a:pt x="834" y="9812"/>
                    <a:pt x="763" y="9741"/>
                    <a:pt x="644" y="9741"/>
                  </a:cubicBezTo>
                  <a:lnTo>
                    <a:pt x="429" y="9741"/>
                  </a:lnTo>
                  <a:cubicBezTo>
                    <a:pt x="191" y="9741"/>
                    <a:pt x="1" y="9931"/>
                    <a:pt x="1" y="10169"/>
                  </a:cubicBezTo>
                  <a:lnTo>
                    <a:pt x="1" y="10503"/>
                  </a:lnTo>
                  <a:cubicBezTo>
                    <a:pt x="1" y="10574"/>
                    <a:pt x="48" y="10645"/>
                    <a:pt x="120" y="10669"/>
                  </a:cubicBezTo>
                  <a:cubicBezTo>
                    <a:pt x="239" y="10717"/>
                    <a:pt x="358" y="10741"/>
                    <a:pt x="477" y="10765"/>
                  </a:cubicBezTo>
                  <a:lnTo>
                    <a:pt x="477" y="12122"/>
                  </a:lnTo>
                  <a:lnTo>
                    <a:pt x="168" y="12122"/>
                  </a:lnTo>
                  <a:cubicBezTo>
                    <a:pt x="72" y="12122"/>
                    <a:pt x="1" y="12193"/>
                    <a:pt x="1" y="12312"/>
                  </a:cubicBezTo>
                  <a:cubicBezTo>
                    <a:pt x="1" y="12408"/>
                    <a:pt x="72" y="12479"/>
                    <a:pt x="168" y="12479"/>
                  </a:cubicBezTo>
                  <a:lnTo>
                    <a:pt x="12313" y="12479"/>
                  </a:lnTo>
                  <a:cubicBezTo>
                    <a:pt x="12408" y="12479"/>
                    <a:pt x="12480" y="12408"/>
                    <a:pt x="12480" y="12312"/>
                  </a:cubicBezTo>
                  <a:cubicBezTo>
                    <a:pt x="12480" y="12217"/>
                    <a:pt x="12408" y="12122"/>
                    <a:pt x="12313" y="12122"/>
                  </a:cubicBezTo>
                  <a:lnTo>
                    <a:pt x="12003" y="12122"/>
                  </a:lnTo>
                  <a:lnTo>
                    <a:pt x="12003" y="10288"/>
                  </a:lnTo>
                  <a:cubicBezTo>
                    <a:pt x="12122" y="10264"/>
                    <a:pt x="12241" y="10217"/>
                    <a:pt x="12361" y="10193"/>
                  </a:cubicBezTo>
                  <a:cubicBezTo>
                    <a:pt x="12432" y="10169"/>
                    <a:pt x="12480" y="10098"/>
                    <a:pt x="12480" y="10002"/>
                  </a:cubicBezTo>
                  <a:lnTo>
                    <a:pt x="12480" y="9693"/>
                  </a:lnTo>
                  <a:cubicBezTo>
                    <a:pt x="12480" y="9455"/>
                    <a:pt x="12289" y="9240"/>
                    <a:pt x="12051" y="9240"/>
                  </a:cubicBezTo>
                  <a:lnTo>
                    <a:pt x="10955" y="9240"/>
                  </a:lnTo>
                  <a:lnTo>
                    <a:pt x="10955" y="6526"/>
                  </a:lnTo>
                  <a:cubicBezTo>
                    <a:pt x="10955" y="6430"/>
                    <a:pt x="10884" y="6335"/>
                    <a:pt x="10789" y="6335"/>
                  </a:cubicBezTo>
                  <a:cubicBezTo>
                    <a:pt x="10670" y="6335"/>
                    <a:pt x="10598" y="6430"/>
                    <a:pt x="10598" y="6526"/>
                  </a:cubicBezTo>
                  <a:lnTo>
                    <a:pt x="10598" y="9240"/>
                  </a:lnTo>
                  <a:lnTo>
                    <a:pt x="9931" y="9240"/>
                  </a:lnTo>
                  <a:lnTo>
                    <a:pt x="9931" y="8431"/>
                  </a:lnTo>
                  <a:cubicBezTo>
                    <a:pt x="10003" y="8407"/>
                    <a:pt x="10098" y="8407"/>
                    <a:pt x="10193" y="8383"/>
                  </a:cubicBezTo>
                  <a:cubicBezTo>
                    <a:pt x="10265" y="8359"/>
                    <a:pt x="10336" y="8288"/>
                    <a:pt x="10336" y="8193"/>
                  </a:cubicBezTo>
                  <a:lnTo>
                    <a:pt x="10336" y="7907"/>
                  </a:lnTo>
                  <a:cubicBezTo>
                    <a:pt x="10336" y="7502"/>
                    <a:pt x="10003" y="7169"/>
                    <a:pt x="9598" y="7169"/>
                  </a:cubicBezTo>
                  <a:lnTo>
                    <a:pt x="8622" y="7169"/>
                  </a:lnTo>
                  <a:lnTo>
                    <a:pt x="8622" y="5073"/>
                  </a:lnTo>
                  <a:lnTo>
                    <a:pt x="9026" y="5073"/>
                  </a:lnTo>
                  <a:lnTo>
                    <a:pt x="9026" y="5692"/>
                  </a:lnTo>
                  <a:cubicBezTo>
                    <a:pt x="9026" y="5787"/>
                    <a:pt x="9122" y="5883"/>
                    <a:pt x="9217" y="5883"/>
                  </a:cubicBezTo>
                  <a:lnTo>
                    <a:pt x="10003" y="5883"/>
                  </a:lnTo>
                  <a:cubicBezTo>
                    <a:pt x="10098" y="5883"/>
                    <a:pt x="10170" y="5787"/>
                    <a:pt x="10170" y="5692"/>
                  </a:cubicBezTo>
                  <a:lnTo>
                    <a:pt x="10170" y="5073"/>
                  </a:lnTo>
                  <a:lnTo>
                    <a:pt x="10598" y="5073"/>
                  </a:lnTo>
                  <a:lnTo>
                    <a:pt x="10598" y="5787"/>
                  </a:lnTo>
                  <a:cubicBezTo>
                    <a:pt x="10598" y="5883"/>
                    <a:pt x="10694" y="5978"/>
                    <a:pt x="10789" y="5978"/>
                  </a:cubicBezTo>
                  <a:cubicBezTo>
                    <a:pt x="10884" y="5978"/>
                    <a:pt x="10955" y="5883"/>
                    <a:pt x="10955" y="5787"/>
                  </a:cubicBezTo>
                  <a:lnTo>
                    <a:pt x="10955" y="5073"/>
                  </a:lnTo>
                  <a:lnTo>
                    <a:pt x="11598" y="5073"/>
                  </a:lnTo>
                  <a:cubicBezTo>
                    <a:pt x="11694" y="5073"/>
                    <a:pt x="11765" y="4978"/>
                    <a:pt x="11765" y="4882"/>
                  </a:cubicBezTo>
                  <a:lnTo>
                    <a:pt x="11765" y="2834"/>
                  </a:lnTo>
                  <a:cubicBezTo>
                    <a:pt x="11765" y="2787"/>
                    <a:pt x="11741" y="2739"/>
                    <a:pt x="11694" y="2691"/>
                  </a:cubicBezTo>
                  <a:lnTo>
                    <a:pt x="10765" y="1977"/>
                  </a:lnTo>
                  <a:cubicBezTo>
                    <a:pt x="10741" y="1953"/>
                    <a:pt x="10694" y="1929"/>
                    <a:pt x="10646" y="1929"/>
                  </a:cubicBezTo>
                  <a:lnTo>
                    <a:pt x="10384" y="1929"/>
                  </a:lnTo>
                  <a:lnTo>
                    <a:pt x="10384" y="1501"/>
                  </a:lnTo>
                  <a:cubicBezTo>
                    <a:pt x="10384" y="1382"/>
                    <a:pt x="10312" y="1310"/>
                    <a:pt x="10193" y="1310"/>
                  </a:cubicBezTo>
                  <a:lnTo>
                    <a:pt x="9789" y="1310"/>
                  </a:lnTo>
                  <a:lnTo>
                    <a:pt x="9789" y="167"/>
                  </a:lnTo>
                  <a:cubicBezTo>
                    <a:pt x="9789" y="72"/>
                    <a:pt x="9717" y="0"/>
                    <a:pt x="95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55" name="Google Shape;955;p87"/>
          <p:cNvCxnSpPr>
            <a:stCxn id="891" idx="4"/>
            <a:endCxn id="898" idx="0"/>
          </p:cNvCxnSpPr>
          <p:nvPr/>
        </p:nvCxnSpPr>
        <p:spPr>
          <a:xfrm>
            <a:off x="1644649" y="3381051"/>
            <a:ext cx="1200" cy="143400"/>
          </a:xfrm>
          <a:prstGeom prst="straightConnector1">
            <a:avLst/>
          </a:prstGeom>
          <a:noFill/>
          <a:ln cap="flat" cmpd="sng" w="9525">
            <a:solidFill>
              <a:schemeClr val="dk1"/>
            </a:solidFill>
            <a:prstDash val="solid"/>
            <a:round/>
            <a:headEnd len="med" w="med" type="none"/>
            <a:tailEnd len="med" w="med" type="none"/>
          </a:ln>
        </p:spPr>
      </p:cxnSp>
      <p:cxnSp>
        <p:nvCxnSpPr>
          <p:cNvPr id="956" name="Google Shape;956;p87"/>
          <p:cNvCxnSpPr>
            <a:stCxn id="892" idx="4"/>
            <a:endCxn id="900" idx="0"/>
          </p:cNvCxnSpPr>
          <p:nvPr/>
        </p:nvCxnSpPr>
        <p:spPr>
          <a:xfrm>
            <a:off x="3596276" y="2847651"/>
            <a:ext cx="1200" cy="143400"/>
          </a:xfrm>
          <a:prstGeom prst="straightConnector1">
            <a:avLst/>
          </a:prstGeom>
          <a:noFill/>
          <a:ln cap="flat" cmpd="sng" w="9525">
            <a:solidFill>
              <a:schemeClr val="dk1"/>
            </a:solidFill>
            <a:prstDash val="solid"/>
            <a:round/>
            <a:headEnd len="med" w="med" type="none"/>
            <a:tailEnd len="med" w="med" type="none"/>
          </a:ln>
        </p:spPr>
      </p:cxnSp>
      <p:cxnSp>
        <p:nvCxnSpPr>
          <p:cNvPr id="957" name="Google Shape;957;p87"/>
          <p:cNvCxnSpPr>
            <a:endCxn id="899" idx="0"/>
          </p:cNvCxnSpPr>
          <p:nvPr/>
        </p:nvCxnSpPr>
        <p:spPr>
          <a:xfrm>
            <a:off x="5547900" y="3381082"/>
            <a:ext cx="1200" cy="143400"/>
          </a:xfrm>
          <a:prstGeom prst="straightConnector1">
            <a:avLst/>
          </a:prstGeom>
          <a:noFill/>
          <a:ln cap="flat" cmpd="sng" w="9525">
            <a:solidFill>
              <a:schemeClr val="dk1"/>
            </a:solidFill>
            <a:prstDash val="solid"/>
            <a:round/>
            <a:headEnd len="med" w="med" type="none"/>
            <a:tailEnd len="med" w="med" type="none"/>
          </a:ln>
        </p:spPr>
      </p:cxnSp>
      <p:cxnSp>
        <p:nvCxnSpPr>
          <p:cNvPr id="958" name="Google Shape;958;p87"/>
          <p:cNvCxnSpPr>
            <a:endCxn id="901" idx="0"/>
          </p:cNvCxnSpPr>
          <p:nvPr/>
        </p:nvCxnSpPr>
        <p:spPr>
          <a:xfrm>
            <a:off x="7499525" y="2847657"/>
            <a:ext cx="1200" cy="143400"/>
          </a:xfrm>
          <a:prstGeom prst="straightConnector1">
            <a:avLst/>
          </a:prstGeom>
          <a:noFill/>
          <a:ln cap="flat" cmpd="sng" w="9525">
            <a:solidFill>
              <a:schemeClr val="dk1"/>
            </a:solidFill>
            <a:prstDash val="solid"/>
            <a:round/>
            <a:headEnd len="med" w="med" type="none"/>
            <a:tailEnd len="med" w="med" type="none"/>
          </a:ln>
        </p:spPr>
      </p:cxnSp>
      <p:pic>
        <p:nvPicPr>
          <p:cNvPr id="959" name="Google Shape;959;p87"/>
          <p:cNvPicPr preferRelativeResize="0"/>
          <p:nvPr/>
        </p:nvPicPr>
        <p:blipFill rotWithShape="1">
          <a:blip r:embed="rId3">
            <a:alphaModFix/>
          </a:blip>
          <a:srcRect b="21365" l="5953" r="0" t="0"/>
          <a:stretch/>
        </p:blipFill>
        <p:spPr>
          <a:xfrm rot="646864">
            <a:off x="5003257" y="128901"/>
            <a:ext cx="3974361" cy="1448143"/>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88"/>
          <p:cNvSpPr txBox="1"/>
          <p:nvPr>
            <p:ph type="title"/>
          </p:nvPr>
        </p:nvSpPr>
        <p:spPr>
          <a:xfrm>
            <a:off x="713225" y="709903"/>
            <a:ext cx="3770400" cy="95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965" name="Google Shape;965;p88"/>
          <p:cNvSpPr txBox="1"/>
          <p:nvPr>
            <p:ph idx="1" type="subTitle"/>
          </p:nvPr>
        </p:nvSpPr>
        <p:spPr>
          <a:xfrm>
            <a:off x="646275" y="2588600"/>
            <a:ext cx="3353100" cy="63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2"/>
                </a:solidFill>
              </a:rPr>
              <a:t>Do you have any questions?</a:t>
            </a:r>
            <a:endParaRPr b="1" sz="1800">
              <a:solidFill>
                <a:schemeClr val="dk2"/>
              </a:solidFill>
            </a:endParaRPr>
          </a:p>
          <a:p>
            <a:pPr indent="0" lvl="0" marL="0" rtl="0" algn="ctr">
              <a:spcBef>
                <a:spcPts val="1000"/>
              </a:spcBef>
              <a:spcAft>
                <a:spcPts val="0"/>
              </a:spcAft>
              <a:buNone/>
            </a:pPr>
            <a:r>
              <a:t/>
            </a:r>
            <a:endParaRPr b="1" sz="1800">
              <a:solidFill>
                <a:schemeClr val="dk2"/>
              </a:solidFill>
            </a:endParaRPr>
          </a:p>
        </p:txBody>
      </p:sp>
      <p:sp>
        <p:nvSpPr>
          <p:cNvPr id="966" name="Google Shape;966;p88"/>
          <p:cNvSpPr txBox="1"/>
          <p:nvPr/>
        </p:nvSpPr>
        <p:spPr>
          <a:xfrm>
            <a:off x="713225" y="4145429"/>
            <a:ext cx="2559300" cy="28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urce Sans Pro"/>
                <a:ea typeface="Source Sans Pro"/>
                <a:cs typeface="Source Sans Pro"/>
                <a:sym typeface="Source Sans Pro"/>
              </a:rPr>
              <a:t>Please keep this slide for attribution</a:t>
            </a:r>
            <a:endParaRPr sz="1200">
              <a:solidFill>
                <a:schemeClr val="dk1"/>
              </a:solidFill>
              <a:latin typeface="Source Sans Pro"/>
              <a:ea typeface="Source Sans Pro"/>
              <a:cs typeface="Source Sans Pro"/>
              <a:sym typeface="Source Sans Pro"/>
            </a:endParaRPr>
          </a:p>
        </p:txBody>
      </p:sp>
      <p:pic>
        <p:nvPicPr>
          <p:cNvPr id="967" name="Google Shape;967;p88"/>
          <p:cNvPicPr preferRelativeResize="0"/>
          <p:nvPr/>
        </p:nvPicPr>
        <p:blipFill>
          <a:blip r:embed="rId3">
            <a:alphaModFix/>
          </a:blip>
          <a:stretch>
            <a:fillRect/>
          </a:stretch>
        </p:blipFill>
        <p:spPr>
          <a:xfrm>
            <a:off x="4808938" y="535350"/>
            <a:ext cx="3600031" cy="4068749"/>
          </a:xfrm>
          <a:prstGeom prst="rect">
            <a:avLst/>
          </a:prstGeom>
          <a:noFill/>
          <a:ln>
            <a:noFill/>
          </a:ln>
        </p:spPr>
      </p:pic>
      <p:sp>
        <p:nvSpPr>
          <p:cNvPr id="968" name="Google Shape;968;p88"/>
          <p:cNvSpPr/>
          <p:nvPr/>
        </p:nvSpPr>
        <p:spPr>
          <a:xfrm>
            <a:off x="522825" y="3183850"/>
            <a:ext cx="3600000" cy="1474800"/>
          </a:xfrm>
          <a:prstGeom prst="rect">
            <a:avLst/>
          </a:prstGeom>
          <a:solidFill>
            <a:schemeClr val="lt1"/>
          </a:solidFill>
          <a:ln cap="flat" cmpd="sng" w="9525">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9"/>
          <p:cNvSpPr txBox="1"/>
          <p:nvPr>
            <p:ph type="title"/>
          </p:nvPr>
        </p:nvSpPr>
        <p:spPr>
          <a:xfrm>
            <a:off x="713100" y="1360800"/>
            <a:ext cx="5966100" cy="81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Preparation</a:t>
            </a:r>
            <a:endParaRPr/>
          </a:p>
        </p:txBody>
      </p:sp>
      <p:sp>
        <p:nvSpPr>
          <p:cNvPr id="244" name="Google Shape;244;p39"/>
          <p:cNvSpPr txBox="1"/>
          <p:nvPr>
            <p:ph idx="2" type="title"/>
          </p:nvPr>
        </p:nvSpPr>
        <p:spPr>
          <a:xfrm>
            <a:off x="713100" y="543301"/>
            <a:ext cx="1373100" cy="74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pic>
        <p:nvPicPr>
          <p:cNvPr id="245" name="Google Shape;245;p39"/>
          <p:cNvPicPr preferRelativeResize="0"/>
          <p:nvPr/>
        </p:nvPicPr>
        <p:blipFill rotWithShape="1">
          <a:blip r:embed="rId3">
            <a:alphaModFix/>
          </a:blip>
          <a:srcRect b="21365" l="5953" r="0" t="0"/>
          <a:stretch/>
        </p:blipFill>
        <p:spPr>
          <a:xfrm rot="285205">
            <a:off x="2624975" y="2675701"/>
            <a:ext cx="6563700" cy="2391601"/>
          </a:xfrm>
          <a:prstGeom prst="rect">
            <a:avLst/>
          </a:prstGeom>
          <a:noFill/>
          <a:ln>
            <a:noFill/>
          </a:ln>
        </p:spPr>
      </p:pic>
      <p:pic>
        <p:nvPicPr>
          <p:cNvPr id="246" name="Google Shape;246;p39"/>
          <p:cNvPicPr preferRelativeResize="0"/>
          <p:nvPr/>
        </p:nvPicPr>
        <p:blipFill>
          <a:blip r:embed="rId4">
            <a:alphaModFix/>
          </a:blip>
          <a:stretch>
            <a:fillRect/>
          </a:stretch>
        </p:blipFill>
        <p:spPr>
          <a:xfrm>
            <a:off x="6781725" y="152400"/>
            <a:ext cx="2346224" cy="23462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0"/>
          <p:cNvSpPr txBox="1"/>
          <p:nvPr>
            <p:ph type="title"/>
          </p:nvPr>
        </p:nvSpPr>
        <p:spPr>
          <a:xfrm>
            <a:off x="713100" y="53940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700"/>
              <a:t>Dataset</a:t>
            </a:r>
            <a:endParaRPr b="1" sz="3700"/>
          </a:p>
        </p:txBody>
      </p:sp>
      <p:sp>
        <p:nvSpPr>
          <p:cNvPr id="252" name="Google Shape;252;p40"/>
          <p:cNvSpPr txBox="1"/>
          <p:nvPr>
            <p:ph idx="2" type="title"/>
          </p:nvPr>
        </p:nvSpPr>
        <p:spPr>
          <a:xfrm>
            <a:off x="2747050" y="3102257"/>
            <a:ext cx="1776300" cy="7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000"/>
              <a:t>Changing Data Types of Data</a:t>
            </a:r>
            <a:endParaRPr b="1" sz="2000"/>
          </a:p>
        </p:txBody>
      </p:sp>
      <p:sp>
        <p:nvSpPr>
          <p:cNvPr id="253" name="Google Shape;253;p40"/>
          <p:cNvSpPr txBox="1"/>
          <p:nvPr>
            <p:ph idx="3" type="title"/>
          </p:nvPr>
        </p:nvSpPr>
        <p:spPr>
          <a:xfrm>
            <a:off x="784655" y="3297543"/>
            <a:ext cx="1776300" cy="37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000"/>
              <a:t>Extracting Predictors Needed</a:t>
            </a:r>
            <a:endParaRPr b="1" sz="2000"/>
          </a:p>
        </p:txBody>
      </p:sp>
      <p:sp>
        <p:nvSpPr>
          <p:cNvPr id="254" name="Google Shape;254;p40"/>
          <p:cNvSpPr txBox="1"/>
          <p:nvPr>
            <p:ph idx="5" type="title"/>
          </p:nvPr>
        </p:nvSpPr>
        <p:spPr>
          <a:xfrm>
            <a:off x="4709449" y="3211868"/>
            <a:ext cx="1776300" cy="37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000"/>
              <a:t>Replacing Null Inputs</a:t>
            </a:r>
            <a:endParaRPr b="1" sz="2000"/>
          </a:p>
        </p:txBody>
      </p:sp>
      <p:sp>
        <p:nvSpPr>
          <p:cNvPr id="255" name="Google Shape;255;p40"/>
          <p:cNvSpPr/>
          <p:nvPr/>
        </p:nvSpPr>
        <p:spPr>
          <a:xfrm>
            <a:off x="3223754" y="2014818"/>
            <a:ext cx="822900" cy="8229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256" name="Google Shape;256;p40"/>
          <p:cNvSpPr/>
          <p:nvPr/>
        </p:nvSpPr>
        <p:spPr>
          <a:xfrm>
            <a:off x="1261355" y="2014818"/>
            <a:ext cx="822900" cy="8229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257" name="Google Shape;257;p40"/>
          <p:cNvSpPr/>
          <p:nvPr/>
        </p:nvSpPr>
        <p:spPr>
          <a:xfrm>
            <a:off x="5186149" y="2052018"/>
            <a:ext cx="822900" cy="8229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grpSp>
        <p:nvGrpSpPr>
          <p:cNvPr id="258" name="Google Shape;258;p40"/>
          <p:cNvGrpSpPr/>
          <p:nvPr/>
        </p:nvGrpSpPr>
        <p:grpSpPr>
          <a:xfrm>
            <a:off x="3426872" y="2259602"/>
            <a:ext cx="416659" cy="333348"/>
            <a:chOff x="7500054" y="2934735"/>
            <a:chExt cx="350576" cy="280454"/>
          </a:xfrm>
        </p:grpSpPr>
        <p:sp>
          <p:nvSpPr>
            <p:cNvPr id="259" name="Google Shape;259;p40"/>
            <p:cNvSpPr/>
            <p:nvPr/>
          </p:nvSpPr>
          <p:spPr>
            <a:xfrm>
              <a:off x="7571671" y="2959371"/>
              <a:ext cx="191426" cy="10249"/>
            </a:xfrm>
            <a:custGeom>
              <a:rect b="b" l="l" r="r" t="t"/>
              <a:pathLst>
                <a:path extrusionOk="0" h="322" w="6014">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0" name="Google Shape;260;p40"/>
            <p:cNvSpPr/>
            <p:nvPr/>
          </p:nvSpPr>
          <p:spPr>
            <a:xfrm>
              <a:off x="7500054" y="2934735"/>
              <a:ext cx="350576" cy="280454"/>
            </a:xfrm>
            <a:custGeom>
              <a:rect b="b" l="l" r="r" t="t"/>
              <a:pathLst>
                <a:path extrusionOk="0" h="8811" w="11014">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1" name="Google Shape;261;p40"/>
            <p:cNvSpPr/>
            <p:nvPr/>
          </p:nvSpPr>
          <p:spPr>
            <a:xfrm>
              <a:off x="7539459" y="3074564"/>
              <a:ext cx="82663" cy="10249"/>
            </a:xfrm>
            <a:custGeom>
              <a:rect b="b" l="l" r="r" t="t"/>
              <a:pathLst>
                <a:path extrusionOk="0" h="322" w="2597">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2" name="Google Shape;262;p40"/>
            <p:cNvSpPr/>
            <p:nvPr/>
          </p:nvSpPr>
          <p:spPr>
            <a:xfrm>
              <a:off x="7539459" y="3099582"/>
              <a:ext cx="82663" cy="10249"/>
            </a:xfrm>
            <a:custGeom>
              <a:rect b="b" l="l" r="r" t="t"/>
              <a:pathLst>
                <a:path extrusionOk="0" h="322" w="2597">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3" name="Google Shape;263;p40"/>
            <p:cNvSpPr/>
            <p:nvPr/>
          </p:nvSpPr>
          <p:spPr>
            <a:xfrm>
              <a:off x="7539459" y="3124601"/>
              <a:ext cx="82663" cy="10631"/>
            </a:xfrm>
            <a:custGeom>
              <a:rect b="b" l="l" r="r" t="t"/>
              <a:pathLst>
                <a:path extrusionOk="0" h="334" w="2597">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4" name="Google Shape;264;p40"/>
            <p:cNvSpPr/>
            <p:nvPr/>
          </p:nvSpPr>
          <p:spPr>
            <a:xfrm>
              <a:off x="7539459" y="3149587"/>
              <a:ext cx="82663" cy="10663"/>
            </a:xfrm>
            <a:custGeom>
              <a:rect b="b" l="l" r="r" t="t"/>
              <a:pathLst>
                <a:path extrusionOk="0" h="335" w="2597">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5" name="Google Shape;265;p40"/>
            <p:cNvSpPr/>
            <p:nvPr/>
          </p:nvSpPr>
          <p:spPr>
            <a:xfrm>
              <a:off x="7539459" y="3174988"/>
              <a:ext cx="82663" cy="10281"/>
            </a:xfrm>
            <a:custGeom>
              <a:rect b="b" l="l" r="r" t="t"/>
              <a:pathLst>
                <a:path extrusionOk="0" h="323" w="2597">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6" name="Google Shape;266;p40"/>
            <p:cNvSpPr/>
            <p:nvPr/>
          </p:nvSpPr>
          <p:spPr>
            <a:xfrm>
              <a:off x="7539459" y="3011286"/>
              <a:ext cx="220614" cy="47395"/>
            </a:xfrm>
            <a:custGeom>
              <a:rect b="b" l="l" r="r" t="t"/>
              <a:pathLst>
                <a:path extrusionOk="0" h="1489" w="6931">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267" name="Google Shape;267;p40"/>
          <p:cNvGrpSpPr/>
          <p:nvPr/>
        </p:nvGrpSpPr>
        <p:grpSpPr>
          <a:xfrm>
            <a:off x="5406867" y="2273856"/>
            <a:ext cx="381446" cy="379241"/>
            <a:chOff x="4667216" y="2915382"/>
            <a:chExt cx="320273" cy="318395"/>
          </a:xfrm>
        </p:grpSpPr>
        <p:sp>
          <p:nvSpPr>
            <p:cNvPr id="268" name="Google Shape;268;p40"/>
            <p:cNvSpPr/>
            <p:nvPr/>
          </p:nvSpPr>
          <p:spPr>
            <a:xfrm>
              <a:off x="4686154" y="2938140"/>
              <a:ext cx="166789" cy="163734"/>
            </a:xfrm>
            <a:custGeom>
              <a:rect b="b" l="l" r="r" t="t"/>
              <a:pathLst>
                <a:path extrusionOk="0" h="5144" w="5240">
                  <a:moveTo>
                    <a:pt x="2668" y="0"/>
                  </a:moveTo>
                  <a:cubicBezTo>
                    <a:pt x="2013" y="0"/>
                    <a:pt x="1358" y="250"/>
                    <a:pt x="858" y="750"/>
                  </a:cubicBezTo>
                  <a:cubicBezTo>
                    <a:pt x="620" y="989"/>
                    <a:pt x="429" y="1286"/>
                    <a:pt x="298" y="1608"/>
                  </a:cubicBezTo>
                  <a:cubicBezTo>
                    <a:pt x="263" y="1679"/>
                    <a:pt x="298" y="1762"/>
                    <a:pt x="370" y="1798"/>
                  </a:cubicBezTo>
                  <a:cubicBezTo>
                    <a:pt x="388" y="1804"/>
                    <a:pt x="407" y="1807"/>
                    <a:pt x="426" y="1807"/>
                  </a:cubicBezTo>
                  <a:cubicBezTo>
                    <a:pt x="484" y="1807"/>
                    <a:pt x="542" y="1780"/>
                    <a:pt x="560" y="1727"/>
                  </a:cubicBezTo>
                  <a:cubicBezTo>
                    <a:pt x="679" y="1441"/>
                    <a:pt x="846" y="1191"/>
                    <a:pt x="1060" y="977"/>
                  </a:cubicBezTo>
                  <a:cubicBezTo>
                    <a:pt x="1495" y="536"/>
                    <a:pt x="2075" y="316"/>
                    <a:pt x="2656" y="316"/>
                  </a:cubicBezTo>
                  <a:cubicBezTo>
                    <a:pt x="3236" y="316"/>
                    <a:pt x="3817" y="536"/>
                    <a:pt x="4251" y="977"/>
                  </a:cubicBezTo>
                  <a:cubicBezTo>
                    <a:pt x="4692" y="1405"/>
                    <a:pt x="4930" y="1977"/>
                    <a:pt x="4930" y="2584"/>
                  </a:cubicBezTo>
                  <a:cubicBezTo>
                    <a:pt x="4930" y="3191"/>
                    <a:pt x="4692" y="3763"/>
                    <a:pt x="4251" y="4191"/>
                  </a:cubicBezTo>
                  <a:cubicBezTo>
                    <a:pt x="3823" y="4620"/>
                    <a:pt x="3263" y="4858"/>
                    <a:pt x="2644" y="4858"/>
                  </a:cubicBezTo>
                  <a:cubicBezTo>
                    <a:pt x="2037" y="4858"/>
                    <a:pt x="1477" y="4620"/>
                    <a:pt x="1037" y="4191"/>
                  </a:cubicBezTo>
                  <a:cubicBezTo>
                    <a:pt x="536" y="3679"/>
                    <a:pt x="298" y="2989"/>
                    <a:pt x="405" y="2274"/>
                  </a:cubicBezTo>
                  <a:cubicBezTo>
                    <a:pt x="417" y="2191"/>
                    <a:pt x="358" y="2120"/>
                    <a:pt x="286" y="2108"/>
                  </a:cubicBezTo>
                  <a:cubicBezTo>
                    <a:pt x="279" y="2107"/>
                    <a:pt x="272" y="2106"/>
                    <a:pt x="265" y="2106"/>
                  </a:cubicBezTo>
                  <a:cubicBezTo>
                    <a:pt x="191" y="2106"/>
                    <a:pt x="131" y="2162"/>
                    <a:pt x="120" y="2227"/>
                  </a:cubicBezTo>
                  <a:cubicBezTo>
                    <a:pt x="1" y="3024"/>
                    <a:pt x="263" y="3822"/>
                    <a:pt x="846" y="4394"/>
                  </a:cubicBezTo>
                  <a:cubicBezTo>
                    <a:pt x="1334" y="4894"/>
                    <a:pt x="1977" y="5144"/>
                    <a:pt x="2668" y="5144"/>
                  </a:cubicBezTo>
                  <a:cubicBezTo>
                    <a:pt x="3346" y="5144"/>
                    <a:pt x="3989" y="4870"/>
                    <a:pt x="4477" y="4394"/>
                  </a:cubicBezTo>
                  <a:cubicBezTo>
                    <a:pt x="4966" y="3906"/>
                    <a:pt x="5228" y="3263"/>
                    <a:pt x="5228" y="2584"/>
                  </a:cubicBezTo>
                  <a:cubicBezTo>
                    <a:pt x="5239" y="1870"/>
                    <a:pt x="4966" y="1227"/>
                    <a:pt x="4477" y="750"/>
                  </a:cubicBezTo>
                  <a:cubicBezTo>
                    <a:pt x="3977" y="250"/>
                    <a:pt x="3323" y="0"/>
                    <a:pt x="26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9" name="Google Shape;269;p40"/>
            <p:cNvSpPr/>
            <p:nvPr/>
          </p:nvSpPr>
          <p:spPr>
            <a:xfrm>
              <a:off x="4667216" y="2915382"/>
              <a:ext cx="320273" cy="318395"/>
            </a:xfrm>
            <a:custGeom>
              <a:rect b="b" l="l" r="r" t="t"/>
              <a:pathLst>
                <a:path extrusionOk="0" h="10003" w="10062">
                  <a:moveTo>
                    <a:pt x="5668" y="5502"/>
                  </a:moveTo>
                  <a:lnTo>
                    <a:pt x="5977" y="5811"/>
                  </a:lnTo>
                  <a:lnTo>
                    <a:pt x="5799" y="5990"/>
                  </a:lnTo>
                  <a:lnTo>
                    <a:pt x="5489" y="5680"/>
                  </a:lnTo>
                  <a:lnTo>
                    <a:pt x="5584" y="5585"/>
                  </a:lnTo>
                  <a:lnTo>
                    <a:pt x="5668" y="5502"/>
                  </a:lnTo>
                  <a:close/>
                  <a:moveTo>
                    <a:pt x="8347" y="7597"/>
                  </a:moveTo>
                  <a:lnTo>
                    <a:pt x="8501" y="7752"/>
                  </a:lnTo>
                  <a:lnTo>
                    <a:pt x="7739" y="8502"/>
                  </a:lnTo>
                  <a:lnTo>
                    <a:pt x="7585" y="8359"/>
                  </a:lnTo>
                  <a:lnTo>
                    <a:pt x="8347" y="7597"/>
                  </a:lnTo>
                  <a:close/>
                  <a:moveTo>
                    <a:pt x="8704" y="7954"/>
                  </a:moveTo>
                  <a:lnTo>
                    <a:pt x="8894" y="8157"/>
                  </a:lnTo>
                  <a:lnTo>
                    <a:pt x="8132" y="8907"/>
                  </a:lnTo>
                  <a:lnTo>
                    <a:pt x="7989" y="8764"/>
                  </a:lnTo>
                  <a:lnTo>
                    <a:pt x="7942" y="8716"/>
                  </a:lnTo>
                  <a:lnTo>
                    <a:pt x="8704" y="7954"/>
                  </a:lnTo>
                  <a:close/>
                  <a:moveTo>
                    <a:pt x="9097" y="8359"/>
                  </a:moveTo>
                  <a:lnTo>
                    <a:pt x="9621" y="8895"/>
                  </a:lnTo>
                  <a:cubicBezTo>
                    <a:pt x="9728" y="8966"/>
                    <a:pt x="9728" y="9121"/>
                    <a:pt x="9644" y="9228"/>
                  </a:cubicBezTo>
                  <a:lnTo>
                    <a:pt x="9216" y="9657"/>
                  </a:lnTo>
                  <a:cubicBezTo>
                    <a:pt x="9168" y="9699"/>
                    <a:pt x="9109" y="9719"/>
                    <a:pt x="9048" y="9719"/>
                  </a:cubicBezTo>
                  <a:cubicBezTo>
                    <a:pt x="8987" y="9719"/>
                    <a:pt x="8924" y="9699"/>
                    <a:pt x="8871" y="9657"/>
                  </a:cubicBezTo>
                  <a:lnTo>
                    <a:pt x="8335" y="9121"/>
                  </a:lnTo>
                  <a:lnTo>
                    <a:pt x="9097" y="8359"/>
                  </a:lnTo>
                  <a:close/>
                  <a:moveTo>
                    <a:pt x="3282" y="1"/>
                  </a:moveTo>
                  <a:cubicBezTo>
                    <a:pt x="2441" y="1"/>
                    <a:pt x="1602" y="322"/>
                    <a:pt x="965" y="965"/>
                  </a:cubicBezTo>
                  <a:cubicBezTo>
                    <a:pt x="334" y="1584"/>
                    <a:pt x="0" y="2406"/>
                    <a:pt x="0" y="3287"/>
                  </a:cubicBezTo>
                  <a:cubicBezTo>
                    <a:pt x="0" y="4156"/>
                    <a:pt x="334" y="4978"/>
                    <a:pt x="965" y="5609"/>
                  </a:cubicBezTo>
                  <a:cubicBezTo>
                    <a:pt x="1608" y="6240"/>
                    <a:pt x="2441" y="6573"/>
                    <a:pt x="3286" y="6573"/>
                  </a:cubicBezTo>
                  <a:cubicBezTo>
                    <a:pt x="3989" y="6573"/>
                    <a:pt x="4703" y="6347"/>
                    <a:pt x="5275" y="5883"/>
                  </a:cubicBezTo>
                  <a:lnTo>
                    <a:pt x="5608" y="6216"/>
                  </a:lnTo>
                  <a:cubicBezTo>
                    <a:pt x="5477" y="6418"/>
                    <a:pt x="5501" y="6692"/>
                    <a:pt x="5680" y="6871"/>
                  </a:cubicBezTo>
                  <a:lnTo>
                    <a:pt x="6370" y="7561"/>
                  </a:lnTo>
                  <a:cubicBezTo>
                    <a:pt x="6400" y="7585"/>
                    <a:pt x="6436" y="7597"/>
                    <a:pt x="6471" y="7597"/>
                  </a:cubicBezTo>
                  <a:cubicBezTo>
                    <a:pt x="6507" y="7597"/>
                    <a:pt x="6543" y="7585"/>
                    <a:pt x="6573" y="7561"/>
                  </a:cubicBezTo>
                  <a:cubicBezTo>
                    <a:pt x="6632" y="7502"/>
                    <a:pt x="6632" y="7407"/>
                    <a:pt x="6573" y="7347"/>
                  </a:cubicBezTo>
                  <a:lnTo>
                    <a:pt x="5894" y="6668"/>
                  </a:lnTo>
                  <a:cubicBezTo>
                    <a:pt x="5799" y="6573"/>
                    <a:pt x="5799" y="6418"/>
                    <a:pt x="5894" y="6323"/>
                  </a:cubicBezTo>
                  <a:lnTo>
                    <a:pt x="6323" y="5895"/>
                  </a:lnTo>
                  <a:cubicBezTo>
                    <a:pt x="6370" y="5847"/>
                    <a:pt x="6430" y="5811"/>
                    <a:pt x="6489" y="5811"/>
                  </a:cubicBezTo>
                  <a:cubicBezTo>
                    <a:pt x="6549" y="5811"/>
                    <a:pt x="6608" y="5847"/>
                    <a:pt x="6644" y="5895"/>
                  </a:cubicBezTo>
                  <a:lnTo>
                    <a:pt x="8156" y="7395"/>
                  </a:lnTo>
                  <a:lnTo>
                    <a:pt x="7394" y="8157"/>
                  </a:lnTo>
                  <a:lnTo>
                    <a:pt x="6966" y="7716"/>
                  </a:lnTo>
                  <a:cubicBezTo>
                    <a:pt x="6936" y="7686"/>
                    <a:pt x="6897" y="7672"/>
                    <a:pt x="6858" y="7672"/>
                  </a:cubicBezTo>
                  <a:cubicBezTo>
                    <a:pt x="6820" y="7672"/>
                    <a:pt x="6781" y="7686"/>
                    <a:pt x="6751" y="7716"/>
                  </a:cubicBezTo>
                  <a:cubicBezTo>
                    <a:pt x="6692" y="7776"/>
                    <a:pt x="6692" y="7871"/>
                    <a:pt x="6751" y="7930"/>
                  </a:cubicBezTo>
                  <a:lnTo>
                    <a:pt x="8668" y="9847"/>
                  </a:lnTo>
                  <a:cubicBezTo>
                    <a:pt x="8775" y="9955"/>
                    <a:pt x="8906" y="10002"/>
                    <a:pt x="9049" y="10002"/>
                  </a:cubicBezTo>
                  <a:cubicBezTo>
                    <a:pt x="9180" y="10002"/>
                    <a:pt x="9311" y="9955"/>
                    <a:pt x="9418" y="9847"/>
                  </a:cubicBezTo>
                  <a:lnTo>
                    <a:pt x="9847" y="9419"/>
                  </a:lnTo>
                  <a:cubicBezTo>
                    <a:pt x="10061" y="9228"/>
                    <a:pt x="10061" y="8883"/>
                    <a:pt x="9847" y="8669"/>
                  </a:cubicBezTo>
                  <a:lnTo>
                    <a:pt x="6858" y="5680"/>
                  </a:lnTo>
                  <a:cubicBezTo>
                    <a:pt x="6751" y="5573"/>
                    <a:pt x="6620" y="5525"/>
                    <a:pt x="6489" y="5525"/>
                  </a:cubicBezTo>
                  <a:cubicBezTo>
                    <a:pt x="6382" y="5525"/>
                    <a:pt x="6299" y="5561"/>
                    <a:pt x="6204" y="5609"/>
                  </a:cubicBezTo>
                  <a:lnTo>
                    <a:pt x="5870" y="5275"/>
                  </a:lnTo>
                  <a:cubicBezTo>
                    <a:pt x="6144" y="4930"/>
                    <a:pt x="6334" y="4537"/>
                    <a:pt x="6454" y="4097"/>
                  </a:cubicBezTo>
                  <a:cubicBezTo>
                    <a:pt x="6465" y="4025"/>
                    <a:pt x="6430" y="3942"/>
                    <a:pt x="6346" y="3918"/>
                  </a:cubicBezTo>
                  <a:cubicBezTo>
                    <a:pt x="6339" y="3917"/>
                    <a:pt x="6332" y="3916"/>
                    <a:pt x="6324" y="3916"/>
                  </a:cubicBezTo>
                  <a:cubicBezTo>
                    <a:pt x="6258" y="3916"/>
                    <a:pt x="6189" y="3961"/>
                    <a:pt x="6168" y="4025"/>
                  </a:cubicBezTo>
                  <a:cubicBezTo>
                    <a:pt x="6037" y="4537"/>
                    <a:pt x="5775" y="5013"/>
                    <a:pt x="5394" y="5383"/>
                  </a:cubicBezTo>
                  <a:cubicBezTo>
                    <a:pt x="4816" y="5960"/>
                    <a:pt x="4051" y="6249"/>
                    <a:pt x="3285" y="6249"/>
                  </a:cubicBezTo>
                  <a:cubicBezTo>
                    <a:pt x="2519" y="6249"/>
                    <a:pt x="1751" y="5960"/>
                    <a:pt x="1167" y="5383"/>
                  </a:cubicBezTo>
                  <a:cubicBezTo>
                    <a:pt x="608" y="4823"/>
                    <a:pt x="298" y="4073"/>
                    <a:pt x="298" y="3263"/>
                  </a:cubicBezTo>
                  <a:cubicBezTo>
                    <a:pt x="298" y="2466"/>
                    <a:pt x="608" y="1715"/>
                    <a:pt x="1167" y="1156"/>
                  </a:cubicBezTo>
                  <a:cubicBezTo>
                    <a:pt x="1751" y="572"/>
                    <a:pt x="2519" y="281"/>
                    <a:pt x="3285" y="281"/>
                  </a:cubicBezTo>
                  <a:cubicBezTo>
                    <a:pt x="4051" y="281"/>
                    <a:pt x="4816" y="572"/>
                    <a:pt x="5394" y="1156"/>
                  </a:cubicBezTo>
                  <a:cubicBezTo>
                    <a:pt x="6013" y="1763"/>
                    <a:pt x="6323" y="2608"/>
                    <a:pt x="6263" y="3478"/>
                  </a:cubicBezTo>
                  <a:cubicBezTo>
                    <a:pt x="6263" y="3549"/>
                    <a:pt x="6323" y="3620"/>
                    <a:pt x="6394" y="3644"/>
                  </a:cubicBezTo>
                  <a:cubicBezTo>
                    <a:pt x="6465" y="3644"/>
                    <a:pt x="6549" y="3585"/>
                    <a:pt x="6561" y="3501"/>
                  </a:cubicBezTo>
                  <a:cubicBezTo>
                    <a:pt x="6620" y="2549"/>
                    <a:pt x="6275" y="1632"/>
                    <a:pt x="5608" y="965"/>
                  </a:cubicBezTo>
                  <a:cubicBezTo>
                    <a:pt x="4965" y="322"/>
                    <a:pt x="4123" y="1"/>
                    <a:pt x="328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0" name="Google Shape;270;p40"/>
            <p:cNvSpPr/>
            <p:nvPr/>
          </p:nvSpPr>
          <p:spPr>
            <a:xfrm>
              <a:off x="4733899" y="2960772"/>
              <a:ext cx="75469" cy="86546"/>
            </a:xfrm>
            <a:custGeom>
              <a:rect b="b" l="l" r="r" t="t"/>
              <a:pathLst>
                <a:path extrusionOk="0" h="2719" w="2371">
                  <a:moveTo>
                    <a:pt x="1218" y="276"/>
                  </a:moveTo>
                  <a:cubicBezTo>
                    <a:pt x="1233" y="276"/>
                    <a:pt x="1248" y="277"/>
                    <a:pt x="1263" y="278"/>
                  </a:cubicBezTo>
                  <a:cubicBezTo>
                    <a:pt x="1703" y="313"/>
                    <a:pt x="2061" y="647"/>
                    <a:pt x="2084" y="1099"/>
                  </a:cubicBezTo>
                  <a:cubicBezTo>
                    <a:pt x="2073" y="1456"/>
                    <a:pt x="1858" y="1802"/>
                    <a:pt x="1537" y="1944"/>
                  </a:cubicBezTo>
                  <a:cubicBezTo>
                    <a:pt x="1430" y="1992"/>
                    <a:pt x="1370" y="2099"/>
                    <a:pt x="1370" y="2218"/>
                  </a:cubicBezTo>
                  <a:cubicBezTo>
                    <a:pt x="1370" y="2313"/>
                    <a:pt x="1275" y="2409"/>
                    <a:pt x="1180" y="2409"/>
                  </a:cubicBezTo>
                  <a:cubicBezTo>
                    <a:pt x="1072" y="2409"/>
                    <a:pt x="989" y="2313"/>
                    <a:pt x="989" y="2218"/>
                  </a:cubicBezTo>
                  <a:cubicBezTo>
                    <a:pt x="989" y="1944"/>
                    <a:pt x="1132" y="1694"/>
                    <a:pt x="1382" y="1587"/>
                  </a:cubicBezTo>
                  <a:cubicBezTo>
                    <a:pt x="1561" y="1504"/>
                    <a:pt x="1680" y="1325"/>
                    <a:pt x="1668" y="1111"/>
                  </a:cubicBezTo>
                  <a:cubicBezTo>
                    <a:pt x="1656" y="873"/>
                    <a:pt x="1465" y="682"/>
                    <a:pt x="1227" y="670"/>
                  </a:cubicBezTo>
                  <a:lnTo>
                    <a:pt x="1191" y="670"/>
                  </a:lnTo>
                  <a:cubicBezTo>
                    <a:pt x="1072" y="670"/>
                    <a:pt x="953" y="706"/>
                    <a:pt x="870" y="801"/>
                  </a:cubicBezTo>
                  <a:cubicBezTo>
                    <a:pt x="763" y="885"/>
                    <a:pt x="715" y="1028"/>
                    <a:pt x="715" y="1159"/>
                  </a:cubicBezTo>
                  <a:cubicBezTo>
                    <a:pt x="715" y="1266"/>
                    <a:pt x="632" y="1349"/>
                    <a:pt x="525" y="1349"/>
                  </a:cubicBezTo>
                  <a:cubicBezTo>
                    <a:pt x="418" y="1349"/>
                    <a:pt x="334" y="1266"/>
                    <a:pt x="334" y="1159"/>
                  </a:cubicBezTo>
                  <a:cubicBezTo>
                    <a:pt x="334" y="920"/>
                    <a:pt x="429" y="682"/>
                    <a:pt x="608" y="516"/>
                  </a:cubicBezTo>
                  <a:cubicBezTo>
                    <a:pt x="775" y="359"/>
                    <a:pt x="995" y="276"/>
                    <a:pt x="1218" y="276"/>
                  </a:cubicBezTo>
                  <a:close/>
                  <a:moveTo>
                    <a:pt x="1163" y="0"/>
                  </a:moveTo>
                  <a:cubicBezTo>
                    <a:pt x="872" y="0"/>
                    <a:pt x="586" y="108"/>
                    <a:pt x="370" y="313"/>
                  </a:cubicBezTo>
                  <a:cubicBezTo>
                    <a:pt x="132" y="539"/>
                    <a:pt x="1" y="849"/>
                    <a:pt x="1" y="1159"/>
                  </a:cubicBezTo>
                  <a:cubicBezTo>
                    <a:pt x="1" y="1432"/>
                    <a:pt x="227" y="1647"/>
                    <a:pt x="489" y="1647"/>
                  </a:cubicBezTo>
                  <a:cubicBezTo>
                    <a:pt x="763" y="1647"/>
                    <a:pt x="989" y="1432"/>
                    <a:pt x="989" y="1159"/>
                  </a:cubicBezTo>
                  <a:cubicBezTo>
                    <a:pt x="989" y="1099"/>
                    <a:pt x="1001" y="1051"/>
                    <a:pt x="1049" y="1028"/>
                  </a:cubicBezTo>
                  <a:cubicBezTo>
                    <a:pt x="1078" y="998"/>
                    <a:pt x="1115" y="977"/>
                    <a:pt x="1161" y="977"/>
                  </a:cubicBezTo>
                  <a:cubicBezTo>
                    <a:pt x="1171" y="977"/>
                    <a:pt x="1181" y="978"/>
                    <a:pt x="1191" y="980"/>
                  </a:cubicBezTo>
                  <a:cubicBezTo>
                    <a:pt x="1287" y="980"/>
                    <a:pt x="1358" y="1075"/>
                    <a:pt x="1370" y="1159"/>
                  </a:cubicBezTo>
                  <a:cubicBezTo>
                    <a:pt x="1370" y="1230"/>
                    <a:pt x="1322" y="1313"/>
                    <a:pt x="1263" y="1337"/>
                  </a:cubicBezTo>
                  <a:cubicBezTo>
                    <a:pt x="930" y="1504"/>
                    <a:pt x="703" y="1849"/>
                    <a:pt x="703" y="2230"/>
                  </a:cubicBezTo>
                  <a:cubicBezTo>
                    <a:pt x="703" y="2504"/>
                    <a:pt x="930" y="2718"/>
                    <a:pt x="1191" y="2718"/>
                  </a:cubicBezTo>
                  <a:cubicBezTo>
                    <a:pt x="1465" y="2718"/>
                    <a:pt x="1680" y="2504"/>
                    <a:pt x="1680" y="2230"/>
                  </a:cubicBezTo>
                  <a:lnTo>
                    <a:pt x="1680" y="2218"/>
                  </a:lnTo>
                  <a:cubicBezTo>
                    <a:pt x="2096" y="2004"/>
                    <a:pt x="2370" y="1563"/>
                    <a:pt x="2334" y="1087"/>
                  </a:cubicBezTo>
                  <a:cubicBezTo>
                    <a:pt x="2311" y="504"/>
                    <a:pt x="1834" y="27"/>
                    <a:pt x="1251" y="4"/>
                  </a:cubicBezTo>
                  <a:cubicBezTo>
                    <a:pt x="1222" y="1"/>
                    <a:pt x="1192" y="0"/>
                    <a:pt x="116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1" name="Google Shape;271;p40"/>
            <p:cNvSpPr/>
            <p:nvPr/>
          </p:nvSpPr>
          <p:spPr>
            <a:xfrm>
              <a:off x="4755894" y="3048431"/>
              <a:ext cx="31098" cy="32244"/>
            </a:xfrm>
            <a:custGeom>
              <a:rect b="b" l="l" r="r" t="t"/>
              <a:pathLst>
                <a:path extrusionOk="0" h="1013" w="977">
                  <a:moveTo>
                    <a:pt x="489" y="298"/>
                  </a:moveTo>
                  <a:cubicBezTo>
                    <a:pt x="596" y="298"/>
                    <a:pt x="679" y="381"/>
                    <a:pt x="679" y="488"/>
                  </a:cubicBezTo>
                  <a:lnTo>
                    <a:pt x="679" y="500"/>
                  </a:lnTo>
                  <a:cubicBezTo>
                    <a:pt x="679" y="607"/>
                    <a:pt x="596" y="702"/>
                    <a:pt x="489" y="702"/>
                  </a:cubicBezTo>
                  <a:cubicBezTo>
                    <a:pt x="381" y="702"/>
                    <a:pt x="298" y="607"/>
                    <a:pt x="298" y="500"/>
                  </a:cubicBezTo>
                  <a:lnTo>
                    <a:pt x="298" y="488"/>
                  </a:lnTo>
                  <a:cubicBezTo>
                    <a:pt x="298" y="381"/>
                    <a:pt x="381" y="298"/>
                    <a:pt x="489" y="298"/>
                  </a:cubicBezTo>
                  <a:close/>
                  <a:moveTo>
                    <a:pt x="489" y="0"/>
                  </a:moveTo>
                  <a:cubicBezTo>
                    <a:pt x="215" y="0"/>
                    <a:pt x="0" y="226"/>
                    <a:pt x="0" y="488"/>
                  </a:cubicBezTo>
                  <a:lnTo>
                    <a:pt x="0" y="524"/>
                  </a:lnTo>
                  <a:cubicBezTo>
                    <a:pt x="0" y="786"/>
                    <a:pt x="215" y="1012"/>
                    <a:pt x="489" y="1012"/>
                  </a:cubicBezTo>
                  <a:cubicBezTo>
                    <a:pt x="751" y="1012"/>
                    <a:pt x="977" y="786"/>
                    <a:pt x="977" y="524"/>
                  </a:cubicBezTo>
                  <a:lnTo>
                    <a:pt x="977" y="488"/>
                  </a:lnTo>
                  <a:cubicBezTo>
                    <a:pt x="977" y="226"/>
                    <a:pt x="751" y="0"/>
                    <a:pt x="48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272" name="Google Shape;272;p40"/>
          <p:cNvGrpSpPr/>
          <p:nvPr/>
        </p:nvGrpSpPr>
        <p:grpSpPr>
          <a:xfrm>
            <a:off x="1430179" y="2236670"/>
            <a:ext cx="485235" cy="379208"/>
            <a:chOff x="5626763" y="2013829"/>
            <a:chExt cx="351722" cy="274788"/>
          </a:xfrm>
        </p:grpSpPr>
        <p:sp>
          <p:nvSpPr>
            <p:cNvPr id="273" name="Google Shape;273;p40"/>
            <p:cNvSpPr/>
            <p:nvPr/>
          </p:nvSpPr>
          <p:spPr>
            <a:xfrm>
              <a:off x="5626763" y="2013829"/>
              <a:ext cx="351722" cy="274788"/>
            </a:xfrm>
            <a:custGeom>
              <a:rect b="b" l="l" r="r" t="t"/>
              <a:pathLst>
                <a:path extrusionOk="0" h="8633" w="11050">
                  <a:moveTo>
                    <a:pt x="10657" y="345"/>
                  </a:moveTo>
                  <a:lnTo>
                    <a:pt x="10681" y="714"/>
                  </a:lnTo>
                  <a:lnTo>
                    <a:pt x="9395" y="714"/>
                  </a:lnTo>
                  <a:cubicBezTo>
                    <a:pt x="9312" y="714"/>
                    <a:pt x="9216" y="786"/>
                    <a:pt x="9216" y="893"/>
                  </a:cubicBezTo>
                  <a:cubicBezTo>
                    <a:pt x="9216" y="1000"/>
                    <a:pt x="9288" y="1072"/>
                    <a:pt x="9395" y="1072"/>
                  </a:cubicBezTo>
                  <a:lnTo>
                    <a:pt x="10383" y="1072"/>
                  </a:lnTo>
                  <a:lnTo>
                    <a:pt x="10383" y="6191"/>
                  </a:lnTo>
                  <a:lnTo>
                    <a:pt x="4466" y="6191"/>
                  </a:lnTo>
                  <a:lnTo>
                    <a:pt x="4466" y="6025"/>
                  </a:lnTo>
                  <a:cubicBezTo>
                    <a:pt x="4466" y="5929"/>
                    <a:pt x="4394" y="5846"/>
                    <a:pt x="4287" y="5846"/>
                  </a:cubicBezTo>
                  <a:lnTo>
                    <a:pt x="4001" y="5846"/>
                  </a:lnTo>
                  <a:cubicBezTo>
                    <a:pt x="3978" y="5739"/>
                    <a:pt x="3930" y="5644"/>
                    <a:pt x="3871" y="5536"/>
                  </a:cubicBezTo>
                  <a:lnTo>
                    <a:pt x="4085" y="5322"/>
                  </a:lnTo>
                  <a:cubicBezTo>
                    <a:pt x="4156" y="5251"/>
                    <a:pt x="4156" y="5144"/>
                    <a:pt x="4085" y="5072"/>
                  </a:cubicBezTo>
                  <a:lnTo>
                    <a:pt x="3549" y="4536"/>
                  </a:lnTo>
                  <a:cubicBezTo>
                    <a:pt x="3513" y="4512"/>
                    <a:pt x="3478" y="4489"/>
                    <a:pt x="3430" y="4489"/>
                  </a:cubicBezTo>
                  <a:cubicBezTo>
                    <a:pt x="3382" y="4489"/>
                    <a:pt x="3335" y="4512"/>
                    <a:pt x="3311" y="4536"/>
                  </a:cubicBezTo>
                  <a:lnTo>
                    <a:pt x="3097" y="4739"/>
                  </a:lnTo>
                  <a:cubicBezTo>
                    <a:pt x="2989" y="4679"/>
                    <a:pt x="2894" y="4643"/>
                    <a:pt x="2787" y="4608"/>
                  </a:cubicBezTo>
                  <a:lnTo>
                    <a:pt x="2787" y="4334"/>
                  </a:lnTo>
                  <a:cubicBezTo>
                    <a:pt x="2787" y="4239"/>
                    <a:pt x="2716" y="4155"/>
                    <a:pt x="2608" y="4155"/>
                  </a:cubicBezTo>
                  <a:lnTo>
                    <a:pt x="2180" y="4155"/>
                  </a:lnTo>
                  <a:lnTo>
                    <a:pt x="2180" y="1060"/>
                  </a:lnTo>
                  <a:lnTo>
                    <a:pt x="8788" y="1060"/>
                  </a:lnTo>
                  <a:cubicBezTo>
                    <a:pt x="8871" y="1060"/>
                    <a:pt x="8966" y="976"/>
                    <a:pt x="8966" y="881"/>
                  </a:cubicBezTo>
                  <a:cubicBezTo>
                    <a:pt x="8966" y="786"/>
                    <a:pt x="8895" y="702"/>
                    <a:pt x="8788" y="702"/>
                  </a:cubicBezTo>
                  <a:lnTo>
                    <a:pt x="1894" y="702"/>
                  </a:lnTo>
                  <a:lnTo>
                    <a:pt x="1894" y="345"/>
                  </a:lnTo>
                  <a:close/>
                  <a:moveTo>
                    <a:pt x="10681" y="6537"/>
                  </a:moveTo>
                  <a:lnTo>
                    <a:pt x="10681" y="6870"/>
                  </a:lnTo>
                  <a:lnTo>
                    <a:pt x="4430" y="6870"/>
                  </a:lnTo>
                  <a:cubicBezTo>
                    <a:pt x="4454" y="6846"/>
                    <a:pt x="4466" y="6798"/>
                    <a:pt x="4466" y="6751"/>
                  </a:cubicBezTo>
                  <a:lnTo>
                    <a:pt x="4466" y="6560"/>
                  </a:lnTo>
                  <a:lnTo>
                    <a:pt x="10562" y="6560"/>
                  </a:lnTo>
                  <a:cubicBezTo>
                    <a:pt x="10598" y="6560"/>
                    <a:pt x="10633" y="6548"/>
                    <a:pt x="10657" y="6537"/>
                  </a:cubicBezTo>
                  <a:close/>
                  <a:moveTo>
                    <a:pt x="2477" y="4524"/>
                  </a:moveTo>
                  <a:lnTo>
                    <a:pt x="2477" y="4763"/>
                  </a:lnTo>
                  <a:cubicBezTo>
                    <a:pt x="2477" y="4834"/>
                    <a:pt x="2537" y="4905"/>
                    <a:pt x="2608" y="4929"/>
                  </a:cubicBezTo>
                  <a:cubicBezTo>
                    <a:pt x="2775" y="4965"/>
                    <a:pt x="2942" y="5024"/>
                    <a:pt x="3073" y="5120"/>
                  </a:cubicBezTo>
                  <a:cubicBezTo>
                    <a:pt x="3099" y="5137"/>
                    <a:pt x="3128" y="5145"/>
                    <a:pt x="3157" y="5145"/>
                  </a:cubicBezTo>
                  <a:cubicBezTo>
                    <a:pt x="3206" y="5145"/>
                    <a:pt x="3253" y="5122"/>
                    <a:pt x="3275" y="5084"/>
                  </a:cubicBezTo>
                  <a:lnTo>
                    <a:pt x="3454" y="4905"/>
                  </a:lnTo>
                  <a:lnTo>
                    <a:pt x="3740" y="5191"/>
                  </a:lnTo>
                  <a:lnTo>
                    <a:pt x="3561" y="5370"/>
                  </a:lnTo>
                  <a:cubicBezTo>
                    <a:pt x="3501" y="5429"/>
                    <a:pt x="3490" y="5525"/>
                    <a:pt x="3537" y="5584"/>
                  </a:cubicBezTo>
                  <a:cubicBezTo>
                    <a:pt x="3620" y="5727"/>
                    <a:pt x="3680" y="5882"/>
                    <a:pt x="3728" y="6036"/>
                  </a:cubicBezTo>
                  <a:cubicBezTo>
                    <a:pt x="3740" y="6120"/>
                    <a:pt x="3811" y="6179"/>
                    <a:pt x="3894" y="6179"/>
                  </a:cubicBezTo>
                  <a:lnTo>
                    <a:pt x="4132" y="6179"/>
                  </a:lnTo>
                  <a:lnTo>
                    <a:pt x="4132" y="6572"/>
                  </a:lnTo>
                  <a:lnTo>
                    <a:pt x="3894" y="6572"/>
                  </a:lnTo>
                  <a:cubicBezTo>
                    <a:pt x="3811" y="6572"/>
                    <a:pt x="3740" y="6632"/>
                    <a:pt x="3728" y="6715"/>
                  </a:cubicBezTo>
                  <a:cubicBezTo>
                    <a:pt x="3680" y="6870"/>
                    <a:pt x="3620" y="7037"/>
                    <a:pt x="3537" y="7168"/>
                  </a:cubicBezTo>
                  <a:cubicBezTo>
                    <a:pt x="3490" y="7251"/>
                    <a:pt x="3501" y="7334"/>
                    <a:pt x="3561" y="7382"/>
                  </a:cubicBezTo>
                  <a:lnTo>
                    <a:pt x="3740" y="7560"/>
                  </a:lnTo>
                  <a:lnTo>
                    <a:pt x="3454" y="7834"/>
                  </a:lnTo>
                  <a:lnTo>
                    <a:pt x="3275" y="7656"/>
                  </a:lnTo>
                  <a:cubicBezTo>
                    <a:pt x="3238" y="7626"/>
                    <a:pt x="3193" y="7606"/>
                    <a:pt x="3149" y="7606"/>
                  </a:cubicBezTo>
                  <a:cubicBezTo>
                    <a:pt x="3122" y="7606"/>
                    <a:pt x="3096" y="7614"/>
                    <a:pt x="3073" y="7632"/>
                  </a:cubicBezTo>
                  <a:cubicBezTo>
                    <a:pt x="2918" y="7727"/>
                    <a:pt x="2775" y="7787"/>
                    <a:pt x="2608" y="7822"/>
                  </a:cubicBezTo>
                  <a:cubicBezTo>
                    <a:pt x="2537" y="7846"/>
                    <a:pt x="2477" y="7918"/>
                    <a:pt x="2477" y="7989"/>
                  </a:cubicBezTo>
                  <a:lnTo>
                    <a:pt x="2477" y="8227"/>
                  </a:lnTo>
                  <a:lnTo>
                    <a:pt x="2073" y="8227"/>
                  </a:lnTo>
                  <a:lnTo>
                    <a:pt x="2073" y="7989"/>
                  </a:lnTo>
                  <a:cubicBezTo>
                    <a:pt x="2073" y="7918"/>
                    <a:pt x="2013" y="7846"/>
                    <a:pt x="1942" y="7822"/>
                  </a:cubicBezTo>
                  <a:cubicBezTo>
                    <a:pt x="1775" y="7787"/>
                    <a:pt x="1608" y="7727"/>
                    <a:pt x="1477" y="7632"/>
                  </a:cubicBezTo>
                  <a:cubicBezTo>
                    <a:pt x="1450" y="7614"/>
                    <a:pt x="1419" y="7606"/>
                    <a:pt x="1390" y="7606"/>
                  </a:cubicBezTo>
                  <a:cubicBezTo>
                    <a:pt x="1342" y="7606"/>
                    <a:pt x="1297" y="7626"/>
                    <a:pt x="1275" y="7656"/>
                  </a:cubicBezTo>
                  <a:lnTo>
                    <a:pt x="1096" y="7834"/>
                  </a:lnTo>
                  <a:lnTo>
                    <a:pt x="811" y="7560"/>
                  </a:lnTo>
                  <a:lnTo>
                    <a:pt x="989" y="7382"/>
                  </a:lnTo>
                  <a:cubicBezTo>
                    <a:pt x="1049" y="7322"/>
                    <a:pt x="1061" y="7227"/>
                    <a:pt x="1013" y="7168"/>
                  </a:cubicBezTo>
                  <a:cubicBezTo>
                    <a:pt x="930" y="7025"/>
                    <a:pt x="870" y="6870"/>
                    <a:pt x="823" y="6715"/>
                  </a:cubicBezTo>
                  <a:cubicBezTo>
                    <a:pt x="811" y="6632"/>
                    <a:pt x="739" y="6572"/>
                    <a:pt x="656" y="6572"/>
                  </a:cubicBezTo>
                  <a:lnTo>
                    <a:pt x="418" y="6572"/>
                  </a:lnTo>
                  <a:lnTo>
                    <a:pt x="418" y="6179"/>
                  </a:lnTo>
                  <a:lnTo>
                    <a:pt x="656" y="6179"/>
                  </a:lnTo>
                  <a:cubicBezTo>
                    <a:pt x="739" y="6179"/>
                    <a:pt x="811" y="6120"/>
                    <a:pt x="823" y="6036"/>
                  </a:cubicBezTo>
                  <a:cubicBezTo>
                    <a:pt x="870" y="5882"/>
                    <a:pt x="930" y="5715"/>
                    <a:pt x="1013" y="5584"/>
                  </a:cubicBezTo>
                  <a:cubicBezTo>
                    <a:pt x="1061" y="5501"/>
                    <a:pt x="1049" y="5417"/>
                    <a:pt x="989" y="5370"/>
                  </a:cubicBezTo>
                  <a:lnTo>
                    <a:pt x="811" y="5191"/>
                  </a:lnTo>
                  <a:lnTo>
                    <a:pt x="1096" y="4905"/>
                  </a:lnTo>
                  <a:lnTo>
                    <a:pt x="1275" y="5084"/>
                  </a:lnTo>
                  <a:cubicBezTo>
                    <a:pt x="1313" y="5122"/>
                    <a:pt x="1360" y="5145"/>
                    <a:pt x="1405" y="5145"/>
                  </a:cubicBezTo>
                  <a:cubicBezTo>
                    <a:pt x="1430" y="5145"/>
                    <a:pt x="1456" y="5137"/>
                    <a:pt x="1477" y="5120"/>
                  </a:cubicBezTo>
                  <a:cubicBezTo>
                    <a:pt x="1632" y="5024"/>
                    <a:pt x="1775" y="4965"/>
                    <a:pt x="1942" y="4929"/>
                  </a:cubicBezTo>
                  <a:cubicBezTo>
                    <a:pt x="2013" y="4905"/>
                    <a:pt x="2073" y="4834"/>
                    <a:pt x="2073" y="4763"/>
                  </a:cubicBezTo>
                  <a:lnTo>
                    <a:pt x="2073" y="4524"/>
                  </a:lnTo>
                  <a:close/>
                  <a:moveTo>
                    <a:pt x="1715" y="0"/>
                  </a:moveTo>
                  <a:cubicBezTo>
                    <a:pt x="1632" y="0"/>
                    <a:pt x="1537" y="71"/>
                    <a:pt x="1537" y="179"/>
                  </a:cubicBezTo>
                  <a:lnTo>
                    <a:pt x="1537" y="881"/>
                  </a:lnTo>
                  <a:cubicBezTo>
                    <a:pt x="1537" y="964"/>
                    <a:pt x="1608" y="1060"/>
                    <a:pt x="1715" y="1060"/>
                  </a:cubicBezTo>
                  <a:lnTo>
                    <a:pt x="1835" y="1060"/>
                  </a:lnTo>
                  <a:lnTo>
                    <a:pt x="1835" y="4155"/>
                  </a:lnTo>
                  <a:cubicBezTo>
                    <a:pt x="1751" y="4167"/>
                    <a:pt x="1692" y="4239"/>
                    <a:pt x="1692" y="4310"/>
                  </a:cubicBezTo>
                  <a:lnTo>
                    <a:pt x="1692" y="4596"/>
                  </a:lnTo>
                  <a:cubicBezTo>
                    <a:pt x="1585" y="4632"/>
                    <a:pt x="1477" y="4667"/>
                    <a:pt x="1370" y="4727"/>
                  </a:cubicBezTo>
                  <a:lnTo>
                    <a:pt x="1168" y="4524"/>
                  </a:lnTo>
                  <a:cubicBezTo>
                    <a:pt x="1132" y="4489"/>
                    <a:pt x="1096" y="4477"/>
                    <a:pt x="1049" y="4477"/>
                  </a:cubicBezTo>
                  <a:cubicBezTo>
                    <a:pt x="1001" y="4477"/>
                    <a:pt x="953" y="4489"/>
                    <a:pt x="930" y="4524"/>
                  </a:cubicBezTo>
                  <a:lnTo>
                    <a:pt x="394" y="5060"/>
                  </a:lnTo>
                  <a:cubicBezTo>
                    <a:pt x="322" y="5132"/>
                    <a:pt x="322" y="5239"/>
                    <a:pt x="394" y="5310"/>
                  </a:cubicBezTo>
                  <a:lnTo>
                    <a:pt x="596" y="5525"/>
                  </a:lnTo>
                  <a:cubicBezTo>
                    <a:pt x="537" y="5620"/>
                    <a:pt x="501" y="5727"/>
                    <a:pt x="465" y="5834"/>
                  </a:cubicBezTo>
                  <a:lnTo>
                    <a:pt x="180" y="5834"/>
                  </a:lnTo>
                  <a:cubicBezTo>
                    <a:pt x="96" y="5834"/>
                    <a:pt x="1" y="5906"/>
                    <a:pt x="1" y="6013"/>
                  </a:cubicBezTo>
                  <a:lnTo>
                    <a:pt x="1" y="6751"/>
                  </a:lnTo>
                  <a:cubicBezTo>
                    <a:pt x="1" y="6846"/>
                    <a:pt x="84" y="6929"/>
                    <a:pt x="180" y="6929"/>
                  </a:cubicBezTo>
                  <a:lnTo>
                    <a:pt x="465" y="6929"/>
                  </a:lnTo>
                  <a:cubicBezTo>
                    <a:pt x="501" y="7037"/>
                    <a:pt x="537" y="7144"/>
                    <a:pt x="596" y="7251"/>
                  </a:cubicBezTo>
                  <a:lnTo>
                    <a:pt x="394" y="7453"/>
                  </a:lnTo>
                  <a:cubicBezTo>
                    <a:pt x="322" y="7525"/>
                    <a:pt x="322" y="7632"/>
                    <a:pt x="394" y="7703"/>
                  </a:cubicBezTo>
                  <a:lnTo>
                    <a:pt x="930" y="8239"/>
                  </a:lnTo>
                  <a:cubicBezTo>
                    <a:pt x="965" y="8281"/>
                    <a:pt x="1010" y="8302"/>
                    <a:pt x="1055" y="8302"/>
                  </a:cubicBezTo>
                  <a:cubicBezTo>
                    <a:pt x="1099" y="8302"/>
                    <a:pt x="1144" y="8281"/>
                    <a:pt x="1180" y="8239"/>
                  </a:cubicBezTo>
                  <a:lnTo>
                    <a:pt x="1394" y="8037"/>
                  </a:lnTo>
                  <a:cubicBezTo>
                    <a:pt x="1489" y="8096"/>
                    <a:pt x="1596" y="8144"/>
                    <a:pt x="1704" y="8168"/>
                  </a:cubicBezTo>
                  <a:lnTo>
                    <a:pt x="1704" y="8453"/>
                  </a:lnTo>
                  <a:cubicBezTo>
                    <a:pt x="1704" y="8537"/>
                    <a:pt x="1775" y="8632"/>
                    <a:pt x="1882" y="8632"/>
                  </a:cubicBezTo>
                  <a:lnTo>
                    <a:pt x="2620" y="8632"/>
                  </a:lnTo>
                  <a:cubicBezTo>
                    <a:pt x="2716" y="8632"/>
                    <a:pt x="2799" y="8549"/>
                    <a:pt x="2799" y="8453"/>
                  </a:cubicBezTo>
                  <a:lnTo>
                    <a:pt x="2799" y="8168"/>
                  </a:lnTo>
                  <a:cubicBezTo>
                    <a:pt x="2906" y="8144"/>
                    <a:pt x="3013" y="8096"/>
                    <a:pt x="3120" y="8037"/>
                  </a:cubicBezTo>
                  <a:lnTo>
                    <a:pt x="3323" y="8239"/>
                  </a:lnTo>
                  <a:cubicBezTo>
                    <a:pt x="3359" y="8281"/>
                    <a:pt x="3403" y="8302"/>
                    <a:pt x="3448" y="8302"/>
                  </a:cubicBezTo>
                  <a:cubicBezTo>
                    <a:pt x="3492" y="8302"/>
                    <a:pt x="3537" y="8281"/>
                    <a:pt x="3573" y="8239"/>
                  </a:cubicBezTo>
                  <a:lnTo>
                    <a:pt x="4109" y="7703"/>
                  </a:lnTo>
                  <a:cubicBezTo>
                    <a:pt x="4192" y="7632"/>
                    <a:pt x="4192" y="7525"/>
                    <a:pt x="4109" y="7453"/>
                  </a:cubicBezTo>
                  <a:lnTo>
                    <a:pt x="3906" y="7251"/>
                  </a:lnTo>
                  <a:cubicBezTo>
                    <a:pt x="3906" y="7227"/>
                    <a:pt x="3918" y="7227"/>
                    <a:pt x="3918" y="7215"/>
                  </a:cubicBezTo>
                  <a:lnTo>
                    <a:pt x="10871" y="7215"/>
                  </a:lnTo>
                  <a:cubicBezTo>
                    <a:pt x="10955" y="7215"/>
                    <a:pt x="11050" y="7144"/>
                    <a:pt x="11050" y="7037"/>
                  </a:cubicBezTo>
                  <a:lnTo>
                    <a:pt x="11050" y="6358"/>
                  </a:lnTo>
                  <a:cubicBezTo>
                    <a:pt x="11050" y="6263"/>
                    <a:pt x="10979" y="6179"/>
                    <a:pt x="10871" y="6179"/>
                  </a:cubicBezTo>
                  <a:lnTo>
                    <a:pt x="10752" y="6179"/>
                  </a:lnTo>
                  <a:lnTo>
                    <a:pt x="10752" y="1060"/>
                  </a:lnTo>
                  <a:lnTo>
                    <a:pt x="10836" y="1060"/>
                  </a:lnTo>
                  <a:cubicBezTo>
                    <a:pt x="10931" y="1060"/>
                    <a:pt x="11014" y="976"/>
                    <a:pt x="11014" y="881"/>
                  </a:cubicBezTo>
                  <a:lnTo>
                    <a:pt x="11014" y="179"/>
                  </a:lnTo>
                  <a:cubicBezTo>
                    <a:pt x="11014" y="83"/>
                    <a:pt x="10943" y="0"/>
                    <a:pt x="1083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4" name="Google Shape;274;p40"/>
            <p:cNvSpPr/>
            <p:nvPr/>
          </p:nvSpPr>
          <p:spPr>
            <a:xfrm>
              <a:off x="5784799" y="2125234"/>
              <a:ext cx="33390" cy="70503"/>
            </a:xfrm>
            <a:custGeom>
              <a:rect b="b" l="l" r="r" t="t"/>
              <a:pathLst>
                <a:path extrusionOk="0" h="2215" w="1049">
                  <a:moveTo>
                    <a:pt x="691" y="334"/>
                  </a:moveTo>
                  <a:lnTo>
                    <a:pt x="691" y="1858"/>
                  </a:lnTo>
                  <a:lnTo>
                    <a:pt x="334" y="1858"/>
                  </a:lnTo>
                  <a:lnTo>
                    <a:pt x="334" y="334"/>
                  </a:lnTo>
                  <a:close/>
                  <a:moveTo>
                    <a:pt x="179" y="0"/>
                  </a:moveTo>
                  <a:cubicBezTo>
                    <a:pt x="84" y="0"/>
                    <a:pt x="1" y="72"/>
                    <a:pt x="1" y="179"/>
                  </a:cubicBezTo>
                  <a:lnTo>
                    <a:pt x="1" y="2036"/>
                  </a:lnTo>
                  <a:cubicBezTo>
                    <a:pt x="1" y="2120"/>
                    <a:pt x="72" y="2215"/>
                    <a:pt x="179" y="2215"/>
                  </a:cubicBezTo>
                  <a:lnTo>
                    <a:pt x="870" y="2215"/>
                  </a:lnTo>
                  <a:cubicBezTo>
                    <a:pt x="965" y="2215"/>
                    <a:pt x="1049" y="2144"/>
                    <a:pt x="1049" y="2036"/>
                  </a:cubicBezTo>
                  <a:lnTo>
                    <a:pt x="1049" y="179"/>
                  </a:lnTo>
                  <a:cubicBezTo>
                    <a:pt x="1049" y="72"/>
                    <a:pt x="965" y="0"/>
                    <a:pt x="87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5" name="Google Shape;275;p40"/>
            <p:cNvSpPr/>
            <p:nvPr/>
          </p:nvSpPr>
          <p:spPr>
            <a:xfrm>
              <a:off x="5824236" y="2097956"/>
              <a:ext cx="33740" cy="97782"/>
            </a:xfrm>
            <a:custGeom>
              <a:rect b="b" l="l" r="r" t="t"/>
              <a:pathLst>
                <a:path extrusionOk="0" h="3072" w="1060">
                  <a:moveTo>
                    <a:pt x="703" y="345"/>
                  </a:moveTo>
                  <a:lnTo>
                    <a:pt x="703" y="2715"/>
                  </a:lnTo>
                  <a:lnTo>
                    <a:pt x="345" y="2715"/>
                  </a:lnTo>
                  <a:lnTo>
                    <a:pt x="345" y="345"/>
                  </a:lnTo>
                  <a:close/>
                  <a:moveTo>
                    <a:pt x="179" y="0"/>
                  </a:moveTo>
                  <a:cubicBezTo>
                    <a:pt x="95" y="0"/>
                    <a:pt x="0" y="84"/>
                    <a:pt x="0" y="179"/>
                  </a:cubicBezTo>
                  <a:lnTo>
                    <a:pt x="0" y="2893"/>
                  </a:lnTo>
                  <a:cubicBezTo>
                    <a:pt x="0" y="2977"/>
                    <a:pt x="83" y="3072"/>
                    <a:pt x="179" y="3072"/>
                  </a:cubicBezTo>
                  <a:lnTo>
                    <a:pt x="881" y="3072"/>
                  </a:lnTo>
                  <a:cubicBezTo>
                    <a:pt x="976" y="3072"/>
                    <a:pt x="1060" y="3001"/>
                    <a:pt x="1060" y="2893"/>
                  </a:cubicBezTo>
                  <a:lnTo>
                    <a:pt x="1060" y="179"/>
                  </a:lnTo>
                  <a:cubicBezTo>
                    <a:pt x="1048" y="84"/>
                    <a:pt x="976" y="0"/>
                    <a:pt x="88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6" name="Google Shape;276;p40"/>
            <p:cNvSpPr/>
            <p:nvPr/>
          </p:nvSpPr>
          <p:spPr>
            <a:xfrm>
              <a:off x="5864024" y="2111961"/>
              <a:ext cx="33740" cy="83426"/>
            </a:xfrm>
            <a:custGeom>
              <a:rect b="b" l="l" r="r" t="t"/>
              <a:pathLst>
                <a:path extrusionOk="0" h="2621" w="1060">
                  <a:moveTo>
                    <a:pt x="703" y="358"/>
                  </a:moveTo>
                  <a:lnTo>
                    <a:pt x="703" y="2275"/>
                  </a:lnTo>
                  <a:lnTo>
                    <a:pt x="346" y="2275"/>
                  </a:lnTo>
                  <a:lnTo>
                    <a:pt x="346" y="358"/>
                  </a:lnTo>
                  <a:close/>
                  <a:moveTo>
                    <a:pt x="191" y="1"/>
                  </a:moveTo>
                  <a:cubicBezTo>
                    <a:pt x="96" y="1"/>
                    <a:pt x="0" y="72"/>
                    <a:pt x="0" y="179"/>
                  </a:cubicBezTo>
                  <a:lnTo>
                    <a:pt x="0" y="2442"/>
                  </a:lnTo>
                  <a:cubicBezTo>
                    <a:pt x="0" y="2525"/>
                    <a:pt x="84" y="2620"/>
                    <a:pt x="191" y="2620"/>
                  </a:cubicBezTo>
                  <a:lnTo>
                    <a:pt x="881" y="2620"/>
                  </a:lnTo>
                  <a:cubicBezTo>
                    <a:pt x="977" y="2620"/>
                    <a:pt x="1060" y="2537"/>
                    <a:pt x="1060" y="2442"/>
                  </a:cubicBezTo>
                  <a:lnTo>
                    <a:pt x="1060" y="179"/>
                  </a:lnTo>
                  <a:cubicBezTo>
                    <a:pt x="1048" y="84"/>
                    <a:pt x="977" y="1"/>
                    <a:pt x="8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7" name="Google Shape;277;p40"/>
            <p:cNvSpPr/>
            <p:nvPr/>
          </p:nvSpPr>
          <p:spPr>
            <a:xfrm>
              <a:off x="5904193" y="2065744"/>
              <a:ext cx="33390" cy="129644"/>
            </a:xfrm>
            <a:custGeom>
              <a:rect b="b" l="l" r="r" t="t"/>
              <a:pathLst>
                <a:path extrusionOk="0" h="4073" w="1049">
                  <a:moveTo>
                    <a:pt x="691" y="357"/>
                  </a:moveTo>
                  <a:lnTo>
                    <a:pt x="691" y="3727"/>
                  </a:lnTo>
                  <a:lnTo>
                    <a:pt x="334" y="3727"/>
                  </a:lnTo>
                  <a:lnTo>
                    <a:pt x="334" y="357"/>
                  </a:lnTo>
                  <a:close/>
                  <a:moveTo>
                    <a:pt x="179" y="0"/>
                  </a:moveTo>
                  <a:cubicBezTo>
                    <a:pt x="72" y="24"/>
                    <a:pt x="0" y="95"/>
                    <a:pt x="0" y="179"/>
                  </a:cubicBezTo>
                  <a:lnTo>
                    <a:pt x="0" y="3894"/>
                  </a:lnTo>
                  <a:cubicBezTo>
                    <a:pt x="0" y="3977"/>
                    <a:pt x="72" y="4072"/>
                    <a:pt x="179" y="4072"/>
                  </a:cubicBezTo>
                  <a:lnTo>
                    <a:pt x="870" y="4072"/>
                  </a:lnTo>
                  <a:cubicBezTo>
                    <a:pt x="965" y="4072"/>
                    <a:pt x="1048" y="3989"/>
                    <a:pt x="1048" y="3894"/>
                  </a:cubicBezTo>
                  <a:lnTo>
                    <a:pt x="1048" y="179"/>
                  </a:lnTo>
                  <a:cubicBezTo>
                    <a:pt x="1048" y="95"/>
                    <a:pt x="977" y="0"/>
                    <a:pt x="87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8" name="Google Shape;278;p40"/>
            <p:cNvSpPr/>
            <p:nvPr/>
          </p:nvSpPr>
          <p:spPr>
            <a:xfrm>
              <a:off x="5713563" y="2080131"/>
              <a:ext cx="40965" cy="11395"/>
            </a:xfrm>
            <a:custGeom>
              <a:rect b="b" l="l" r="r" t="t"/>
              <a:pathLst>
                <a:path extrusionOk="0" h="358" w="1287">
                  <a:moveTo>
                    <a:pt x="179" y="1"/>
                  </a:moveTo>
                  <a:cubicBezTo>
                    <a:pt x="96" y="1"/>
                    <a:pt x="1" y="72"/>
                    <a:pt x="1" y="179"/>
                  </a:cubicBezTo>
                  <a:cubicBezTo>
                    <a:pt x="12" y="263"/>
                    <a:pt x="96" y="358"/>
                    <a:pt x="179" y="358"/>
                  </a:cubicBezTo>
                  <a:lnTo>
                    <a:pt x="1108" y="358"/>
                  </a:lnTo>
                  <a:cubicBezTo>
                    <a:pt x="1191" y="358"/>
                    <a:pt x="1286" y="286"/>
                    <a:pt x="1286" y="179"/>
                  </a:cubicBezTo>
                  <a:cubicBezTo>
                    <a:pt x="1286" y="72"/>
                    <a:pt x="1203" y="1"/>
                    <a:pt x="11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9" name="Google Shape;279;p40"/>
            <p:cNvSpPr/>
            <p:nvPr/>
          </p:nvSpPr>
          <p:spPr>
            <a:xfrm>
              <a:off x="5713945" y="2097574"/>
              <a:ext cx="56880" cy="11395"/>
            </a:xfrm>
            <a:custGeom>
              <a:rect b="b" l="l" r="r" t="t"/>
              <a:pathLst>
                <a:path extrusionOk="0" h="358" w="1787">
                  <a:moveTo>
                    <a:pt x="179" y="0"/>
                  </a:moveTo>
                  <a:cubicBezTo>
                    <a:pt x="96" y="0"/>
                    <a:pt x="0" y="72"/>
                    <a:pt x="0" y="179"/>
                  </a:cubicBezTo>
                  <a:cubicBezTo>
                    <a:pt x="0" y="274"/>
                    <a:pt x="84" y="357"/>
                    <a:pt x="179" y="357"/>
                  </a:cubicBezTo>
                  <a:lnTo>
                    <a:pt x="1608" y="357"/>
                  </a:lnTo>
                  <a:cubicBezTo>
                    <a:pt x="1703" y="357"/>
                    <a:pt x="1786" y="286"/>
                    <a:pt x="1786" y="179"/>
                  </a:cubicBezTo>
                  <a:cubicBezTo>
                    <a:pt x="1774" y="72"/>
                    <a:pt x="1703" y="0"/>
                    <a:pt x="16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0" name="Google Shape;280;p40"/>
            <p:cNvSpPr/>
            <p:nvPr/>
          </p:nvSpPr>
          <p:spPr>
            <a:xfrm>
              <a:off x="5713945" y="2114985"/>
              <a:ext cx="56880" cy="11427"/>
            </a:xfrm>
            <a:custGeom>
              <a:rect b="b" l="l" r="r" t="t"/>
              <a:pathLst>
                <a:path extrusionOk="0" h="359" w="1787">
                  <a:moveTo>
                    <a:pt x="179" y="1"/>
                  </a:moveTo>
                  <a:cubicBezTo>
                    <a:pt x="96" y="1"/>
                    <a:pt x="0" y="84"/>
                    <a:pt x="0" y="180"/>
                  </a:cubicBezTo>
                  <a:cubicBezTo>
                    <a:pt x="0" y="275"/>
                    <a:pt x="84" y="358"/>
                    <a:pt x="179" y="358"/>
                  </a:cubicBezTo>
                  <a:lnTo>
                    <a:pt x="1608" y="358"/>
                  </a:lnTo>
                  <a:cubicBezTo>
                    <a:pt x="1703" y="358"/>
                    <a:pt x="1786" y="287"/>
                    <a:pt x="1786" y="180"/>
                  </a:cubicBezTo>
                  <a:cubicBezTo>
                    <a:pt x="1774" y="84"/>
                    <a:pt x="1703" y="1"/>
                    <a:pt x="16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1" name="Google Shape;281;p40"/>
            <p:cNvSpPr/>
            <p:nvPr/>
          </p:nvSpPr>
          <p:spPr>
            <a:xfrm>
              <a:off x="5713945" y="2132810"/>
              <a:ext cx="56880" cy="11013"/>
            </a:xfrm>
            <a:custGeom>
              <a:rect b="b" l="l" r="r" t="t"/>
              <a:pathLst>
                <a:path extrusionOk="0" h="346" w="1787">
                  <a:moveTo>
                    <a:pt x="179" y="1"/>
                  </a:moveTo>
                  <a:cubicBezTo>
                    <a:pt x="96" y="1"/>
                    <a:pt x="0" y="72"/>
                    <a:pt x="0" y="179"/>
                  </a:cubicBezTo>
                  <a:cubicBezTo>
                    <a:pt x="0" y="263"/>
                    <a:pt x="84" y="346"/>
                    <a:pt x="179" y="346"/>
                  </a:cubicBezTo>
                  <a:lnTo>
                    <a:pt x="1608" y="346"/>
                  </a:lnTo>
                  <a:cubicBezTo>
                    <a:pt x="1703" y="346"/>
                    <a:pt x="1786" y="274"/>
                    <a:pt x="1786" y="179"/>
                  </a:cubicBezTo>
                  <a:cubicBezTo>
                    <a:pt x="1774" y="72"/>
                    <a:pt x="1703" y="1"/>
                    <a:pt x="16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2" name="Google Shape;282;p40"/>
            <p:cNvSpPr/>
            <p:nvPr/>
          </p:nvSpPr>
          <p:spPr>
            <a:xfrm>
              <a:off x="5663526" y="2182464"/>
              <a:ext cx="69389" cy="68625"/>
            </a:xfrm>
            <a:custGeom>
              <a:rect b="b" l="l" r="r" t="t"/>
              <a:pathLst>
                <a:path extrusionOk="0" h="2156" w="2180">
                  <a:moveTo>
                    <a:pt x="1084" y="0"/>
                  </a:moveTo>
                  <a:cubicBezTo>
                    <a:pt x="489" y="0"/>
                    <a:pt x="1" y="488"/>
                    <a:pt x="1" y="1084"/>
                  </a:cubicBezTo>
                  <a:cubicBezTo>
                    <a:pt x="1" y="1322"/>
                    <a:pt x="72" y="1548"/>
                    <a:pt x="215" y="1739"/>
                  </a:cubicBezTo>
                  <a:cubicBezTo>
                    <a:pt x="250" y="1780"/>
                    <a:pt x="300" y="1806"/>
                    <a:pt x="351" y="1806"/>
                  </a:cubicBezTo>
                  <a:cubicBezTo>
                    <a:pt x="387" y="1806"/>
                    <a:pt x="423" y="1792"/>
                    <a:pt x="453" y="1762"/>
                  </a:cubicBezTo>
                  <a:cubicBezTo>
                    <a:pt x="537" y="1715"/>
                    <a:pt x="549" y="1608"/>
                    <a:pt x="489" y="1524"/>
                  </a:cubicBezTo>
                  <a:cubicBezTo>
                    <a:pt x="382" y="1393"/>
                    <a:pt x="334" y="1250"/>
                    <a:pt x="334" y="1084"/>
                  </a:cubicBezTo>
                  <a:cubicBezTo>
                    <a:pt x="334" y="679"/>
                    <a:pt x="668" y="334"/>
                    <a:pt x="1084" y="334"/>
                  </a:cubicBezTo>
                  <a:cubicBezTo>
                    <a:pt x="1489" y="334"/>
                    <a:pt x="1823" y="667"/>
                    <a:pt x="1823" y="1084"/>
                  </a:cubicBezTo>
                  <a:cubicBezTo>
                    <a:pt x="1823" y="1334"/>
                    <a:pt x="1703" y="1560"/>
                    <a:pt x="1501" y="1691"/>
                  </a:cubicBezTo>
                  <a:cubicBezTo>
                    <a:pt x="1489" y="1691"/>
                    <a:pt x="1489" y="1715"/>
                    <a:pt x="1465" y="1715"/>
                  </a:cubicBezTo>
                  <a:lnTo>
                    <a:pt x="1453" y="1715"/>
                  </a:lnTo>
                  <a:lnTo>
                    <a:pt x="1442" y="1727"/>
                  </a:lnTo>
                  <a:lnTo>
                    <a:pt x="1430" y="1727"/>
                  </a:lnTo>
                  <a:cubicBezTo>
                    <a:pt x="1406" y="1727"/>
                    <a:pt x="1406" y="1739"/>
                    <a:pt x="1394" y="1739"/>
                  </a:cubicBezTo>
                  <a:cubicBezTo>
                    <a:pt x="1382" y="1739"/>
                    <a:pt x="1382" y="1751"/>
                    <a:pt x="1370" y="1751"/>
                  </a:cubicBezTo>
                  <a:lnTo>
                    <a:pt x="1346" y="1751"/>
                  </a:lnTo>
                  <a:cubicBezTo>
                    <a:pt x="1346" y="1751"/>
                    <a:pt x="1334" y="1751"/>
                    <a:pt x="1334" y="1774"/>
                  </a:cubicBezTo>
                  <a:lnTo>
                    <a:pt x="1322" y="1774"/>
                  </a:lnTo>
                  <a:cubicBezTo>
                    <a:pt x="1311" y="1774"/>
                    <a:pt x="1311" y="1774"/>
                    <a:pt x="1287" y="1786"/>
                  </a:cubicBezTo>
                  <a:cubicBezTo>
                    <a:pt x="1275" y="1786"/>
                    <a:pt x="1275" y="1786"/>
                    <a:pt x="1263" y="1798"/>
                  </a:cubicBezTo>
                  <a:lnTo>
                    <a:pt x="834" y="1798"/>
                  </a:lnTo>
                  <a:cubicBezTo>
                    <a:pt x="811" y="1798"/>
                    <a:pt x="811" y="1798"/>
                    <a:pt x="799" y="1786"/>
                  </a:cubicBezTo>
                  <a:cubicBezTo>
                    <a:pt x="787" y="1786"/>
                    <a:pt x="787" y="1786"/>
                    <a:pt x="775" y="1774"/>
                  </a:cubicBezTo>
                  <a:lnTo>
                    <a:pt x="751" y="1774"/>
                  </a:lnTo>
                  <a:cubicBezTo>
                    <a:pt x="732" y="1766"/>
                    <a:pt x="712" y="1762"/>
                    <a:pt x="691" y="1762"/>
                  </a:cubicBezTo>
                  <a:cubicBezTo>
                    <a:pt x="623" y="1762"/>
                    <a:pt x="555" y="1805"/>
                    <a:pt x="537" y="1870"/>
                  </a:cubicBezTo>
                  <a:cubicBezTo>
                    <a:pt x="501" y="1965"/>
                    <a:pt x="549" y="2072"/>
                    <a:pt x="632" y="2096"/>
                  </a:cubicBezTo>
                  <a:lnTo>
                    <a:pt x="656" y="2096"/>
                  </a:lnTo>
                  <a:cubicBezTo>
                    <a:pt x="668" y="2096"/>
                    <a:pt x="680" y="2108"/>
                    <a:pt x="691" y="2108"/>
                  </a:cubicBezTo>
                  <a:cubicBezTo>
                    <a:pt x="715" y="2108"/>
                    <a:pt x="727" y="2132"/>
                    <a:pt x="739" y="2132"/>
                  </a:cubicBezTo>
                  <a:lnTo>
                    <a:pt x="751" y="2132"/>
                  </a:lnTo>
                  <a:cubicBezTo>
                    <a:pt x="775" y="2132"/>
                    <a:pt x="787" y="2132"/>
                    <a:pt x="787" y="2143"/>
                  </a:cubicBezTo>
                  <a:lnTo>
                    <a:pt x="799" y="2143"/>
                  </a:lnTo>
                  <a:cubicBezTo>
                    <a:pt x="811" y="2143"/>
                    <a:pt x="834" y="2143"/>
                    <a:pt x="846" y="2155"/>
                  </a:cubicBezTo>
                  <a:lnTo>
                    <a:pt x="1156" y="2155"/>
                  </a:lnTo>
                  <a:cubicBezTo>
                    <a:pt x="1168" y="2155"/>
                    <a:pt x="1180" y="2155"/>
                    <a:pt x="1203" y="2143"/>
                  </a:cubicBezTo>
                  <a:lnTo>
                    <a:pt x="1215" y="2143"/>
                  </a:lnTo>
                  <a:cubicBezTo>
                    <a:pt x="1227" y="2143"/>
                    <a:pt x="1239" y="2143"/>
                    <a:pt x="1239" y="2132"/>
                  </a:cubicBezTo>
                  <a:lnTo>
                    <a:pt x="1263" y="2132"/>
                  </a:lnTo>
                  <a:cubicBezTo>
                    <a:pt x="1275" y="2132"/>
                    <a:pt x="1287" y="2108"/>
                    <a:pt x="1299" y="2108"/>
                  </a:cubicBezTo>
                  <a:cubicBezTo>
                    <a:pt x="1322" y="2108"/>
                    <a:pt x="1334" y="2096"/>
                    <a:pt x="1346" y="2096"/>
                  </a:cubicBezTo>
                  <a:lnTo>
                    <a:pt x="1358" y="2096"/>
                  </a:lnTo>
                  <a:cubicBezTo>
                    <a:pt x="1382" y="2096"/>
                    <a:pt x="1382" y="2084"/>
                    <a:pt x="1394" y="2084"/>
                  </a:cubicBezTo>
                  <a:lnTo>
                    <a:pt x="1406" y="2084"/>
                  </a:lnTo>
                  <a:cubicBezTo>
                    <a:pt x="1418" y="2084"/>
                    <a:pt x="1442" y="2072"/>
                    <a:pt x="1453" y="2072"/>
                  </a:cubicBezTo>
                  <a:cubicBezTo>
                    <a:pt x="1465" y="2072"/>
                    <a:pt x="1477" y="2048"/>
                    <a:pt x="1501" y="2048"/>
                  </a:cubicBezTo>
                  <a:lnTo>
                    <a:pt x="1513" y="2048"/>
                  </a:lnTo>
                  <a:cubicBezTo>
                    <a:pt x="1525" y="2048"/>
                    <a:pt x="1525" y="2036"/>
                    <a:pt x="1537" y="2036"/>
                  </a:cubicBezTo>
                  <a:lnTo>
                    <a:pt x="1561" y="2036"/>
                  </a:lnTo>
                  <a:cubicBezTo>
                    <a:pt x="1573" y="2024"/>
                    <a:pt x="1584" y="2024"/>
                    <a:pt x="1596" y="2012"/>
                  </a:cubicBezTo>
                  <a:cubicBezTo>
                    <a:pt x="1894" y="1798"/>
                    <a:pt x="2073" y="1465"/>
                    <a:pt x="2073" y="1096"/>
                  </a:cubicBezTo>
                  <a:cubicBezTo>
                    <a:pt x="2180" y="488"/>
                    <a:pt x="1692" y="0"/>
                    <a:pt x="10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83" name="Google Shape;283;p40"/>
          <p:cNvSpPr/>
          <p:nvPr/>
        </p:nvSpPr>
        <p:spPr>
          <a:xfrm>
            <a:off x="7126650" y="2014824"/>
            <a:ext cx="866700" cy="897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84" name="Google Shape;284;p40"/>
          <p:cNvGrpSpPr/>
          <p:nvPr/>
        </p:nvGrpSpPr>
        <p:grpSpPr>
          <a:xfrm>
            <a:off x="7346319" y="2273868"/>
            <a:ext cx="427357" cy="469448"/>
            <a:chOff x="6768515" y="2086752"/>
            <a:chExt cx="390244" cy="428719"/>
          </a:xfrm>
        </p:grpSpPr>
        <p:sp>
          <p:nvSpPr>
            <p:cNvPr id="285" name="Google Shape;285;p40"/>
            <p:cNvSpPr/>
            <p:nvPr/>
          </p:nvSpPr>
          <p:spPr>
            <a:xfrm>
              <a:off x="6779954" y="2376344"/>
              <a:ext cx="13947" cy="139128"/>
            </a:xfrm>
            <a:custGeom>
              <a:rect b="b" l="l" r="r" t="t"/>
              <a:pathLst>
                <a:path extrusionOk="0" h="4050" w="406">
                  <a:moveTo>
                    <a:pt x="239" y="1"/>
                  </a:moveTo>
                  <a:cubicBezTo>
                    <a:pt x="120" y="1"/>
                    <a:pt x="48" y="72"/>
                    <a:pt x="48" y="167"/>
                  </a:cubicBezTo>
                  <a:lnTo>
                    <a:pt x="1" y="3882"/>
                  </a:lnTo>
                  <a:cubicBezTo>
                    <a:pt x="1" y="3978"/>
                    <a:pt x="72" y="4049"/>
                    <a:pt x="167" y="4049"/>
                  </a:cubicBezTo>
                  <a:cubicBezTo>
                    <a:pt x="286" y="4049"/>
                    <a:pt x="358" y="3978"/>
                    <a:pt x="358" y="3882"/>
                  </a:cubicBezTo>
                  <a:lnTo>
                    <a:pt x="405" y="167"/>
                  </a:lnTo>
                  <a:cubicBezTo>
                    <a:pt x="405" y="72"/>
                    <a:pt x="334" y="1"/>
                    <a:pt x="2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6" name="Google Shape;286;p40"/>
            <p:cNvSpPr/>
            <p:nvPr/>
          </p:nvSpPr>
          <p:spPr>
            <a:xfrm>
              <a:off x="6768515" y="2086752"/>
              <a:ext cx="390244" cy="428719"/>
            </a:xfrm>
            <a:custGeom>
              <a:rect b="b" l="l" r="r" t="t"/>
              <a:pathLst>
                <a:path extrusionOk="0" h="12480" w="11360">
                  <a:moveTo>
                    <a:pt x="2977" y="2263"/>
                  </a:moveTo>
                  <a:lnTo>
                    <a:pt x="2977" y="3096"/>
                  </a:lnTo>
                  <a:lnTo>
                    <a:pt x="2024" y="3096"/>
                  </a:lnTo>
                  <a:lnTo>
                    <a:pt x="2977" y="2263"/>
                  </a:lnTo>
                  <a:close/>
                  <a:moveTo>
                    <a:pt x="2977" y="3477"/>
                  </a:moveTo>
                  <a:lnTo>
                    <a:pt x="2977" y="4311"/>
                  </a:lnTo>
                  <a:lnTo>
                    <a:pt x="2024" y="3477"/>
                  </a:lnTo>
                  <a:close/>
                  <a:moveTo>
                    <a:pt x="4334" y="1644"/>
                  </a:moveTo>
                  <a:lnTo>
                    <a:pt x="4334" y="4930"/>
                  </a:lnTo>
                  <a:lnTo>
                    <a:pt x="3358" y="4930"/>
                  </a:lnTo>
                  <a:cubicBezTo>
                    <a:pt x="3334" y="4930"/>
                    <a:pt x="3334" y="4930"/>
                    <a:pt x="3334" y="4906"/>
                  </a:cubicBezTo>
                  <a:lnTo>
                    <a:pt x="3334" y="1667"/>
                  </a:lnTo>
                  <a:cubicBezTo>
                    <a:pt x="3334" y="1644"/>
                    <a:pt x="3334" y="1644"/>
                    <a:pt x="3358" y="1644"/>
                  </a:cubicBezTo>
                  <a:close/>
                  <a:moveTo>
                    <a:pt x="5358" y="1644"/>
                  </a:moveTo>
                  <a:lnTo>
                    <a:pt x="5358" y="4930"/>
                  </a:lnTo>
                  <a:lnTo>
                    <a:pt x="4692" y="4930"/>
                  </a:lnTo>
                  <a:lnTo>
                    <a:pt x="4692" y="1644"/>
                  </a:lnTo>
                  <a:close/>
                  <a:moveTo>
                    <a:pt x="7764" y="2286"/>
                  </a:moveTo>
                  <a:lnTo>
                    <a:pt x="8288" y="2929"/>
                  </a:lnTo>
                  <a:lnTo>
                    <a:pt x="7692" y="5192"/>
                  </a:lnTo>
                  <a:lnTo>
                    <a:pt x="7597" y="5097"/>
                  </a:lnTo>
                  <a:cubicBezTo>
                    <a:pt x="7454" y="5001"/>
                    <a:pt x="7264" y="4930"/>
                    <a:pt x="7097" y="4930"/>
                  </a:cubicBezTo>
                  <a:lnTo>
                    <a:pt x="7073" y="4930"/>
                  </a:lnTo>
                  <a:lnTo>
                    <a:pt x="7764" y="2286"/>
                  </a:lnTo>
                  <a:close/>
                  <a:moveTo>
                    <a:pt x="1048" y="358"/>
                  </a:moveTo>
                  <a:cubicBezTo>
                    <a:pt x="1143" y="358"/>
                    <a:pt x="1239" y="453"/>
                    <a:pt x="1239" y="548"/>
                  </a:cubicBezTo>
                  <a:lnTo>
                    <a:pt x="1310" y="6025"/>
                  </a:lnTo>
                  <a:cubicBezTo>
                    <a:pt x="1227" y="6049"/>
                    <a:pt x="1137" y="6061"/>
                    <a:pt x="1048" y="6061"/>
                  </a:cubicBezTo>
                  <a:cubicBezTo>
                    <a:pt x="959" y="6061"/>
                    <a:pt x="869" y="6049"/>
                    <a:pt x="786" y="6025"/>
                  </a:cubicBezTo>
                  <a:lnTo>
                    <a:pt x="857" y="548"/>
                  </a:lnTo>
                  <a:cubicBezTo>
                    <a:pt x="857" y="453"/>
                    <a:pt x="929" y="358"/>
                    <a:pt x="1048" y="358"/>
                  </a:cubicBezTo>
                  <a:close/>
                  <a:moveTo>
                    <a:pt x="10526" y="5644"/>
                  </a:moveTo>
                  <a:lnTo>
                    <a:pt x="10955" y="6144"/>
                  </a:lnTo>
                  <a:cubicBezTo>
                    <a:pt x="10979" y="6168"/>
                    <a:pt x="10979" y="6192"/>
                    <a:pt x="10979" y="6216"/>
                  </a:cubicBezTo>
                  <a:cubicBezTo>
                    <a:pt x="10955" y="6216"/>
                    <a:pt x="10955" y="6240"/>
                    <a:pt x="10931" y="6240"/>
                  </a:cubicBezTo>
                  <a:lnTo>
                    <a:pt x="10312" y="6502"/>
                  </a:lnTo>
                  <a:lnTo>
                    <a:pt x="10312" y="6502"/>
                  </a:lnTo>
                  <a:lnTo>
                    <a:pt x="10526" y="5644"/>
                  </a:lnTo>
                  <a:close/>
                  <a:moveTo>
                    <a:pt x="8573" y="3263"/>
                  </a:moveTo>
                  <a:lnTo>
                    <a:pt x="9431" y="4311"/>
                  </a:lnTo>
                  <a:lnTo>
                    <a:pt x="9240" y="5097"/>
                  </a:lnTo>
                  <a:cubicBezTo>
                    <a:pt x="9216" y="5192"/>
                    <a:pt x="9264" y="5287"/>
                    <a:pt x="9383" y="5311"/>
                  </a:cubicBezTo>
                  <a:lnTo>
                    <a:pt x="9407" y="5311"/>
                  </a:lnTo>
                  <a:cubicBezTo>
                    <a:pt x="9502" y="5311"/>
                    <a:pt x="9574" y="5263"/>
                    <a:pt x="9597" y="5192"/>
                  </a:cubicBezTo>
                  <a:lnTo>
                    <a:pt x="9716" y="4668"/>
                  </a:lnTo>
                  <a:lnTo>
                    <a:pt x="10240" y="5287"/>
                  </a:lnTo>
                  <a:lnTo>
                    <a:pt x="9883" y="6692"/>
                  </a:lnTo>
                  <a:lnTo>
                    <a:pt x="9716" y="6764"/>
                  </a:lnTo>
                  <a:cubicBezTo>
                    <a:pt x="9716" y="6764"/>
                    <a:pt x="9693" y="6764"/>
                    <a:pt x="9669" y="6740"/>
                  </a:cubicBezTo>
                  <a:lnTo>
                    <a:pt x="9264" y="6430"/>
                  </a:lnTo>
                  <a:lnTo>
                    <a:pt x="9407" y="5930"/>
                  </a:lnTo>
                  <a:cubicBezTo>
                    <a:pt x="9431" y="5835"/>
                    <a:pt x="9359" y="5740"/>
                    <a:pt x="9264" y="5716"/>
                  </a:cubicBezTo>
                  <a:cubicBezTo>
                    <a:pt x="9248" y="5712"/>
                    <a:pt x="9231" y="5710"/>
                    <a:pt x="9215" y="5710"/>
                  </a:cubicBezTo>
                  <a:cubicBezTo>
                    <a:pt x="9138" y="5710"/>
                    <a:pt x="9069" y="5756"/>
                    <a:pt x="9050" y="5835"/>
                  </a:cubicBezTo>
                  <a:lnTo>
                    <a:pt x="8954" y="6192"/>
                  </a:lnTo>
                  <a:lnTo>
                    <a:pt x="8002" y="5430"/>
                  </a:lnTo>
                  <a:lnTo>
                    <a:pt x="8573" y="3263"/>
                  </a:lnTo>
                  <a:close/>
                  <a:moveTo>
                    <a:pt x="1048" y="0"/>
                  </a:moveTo>
                  <a:cubicBezTo>
                    <a:pt x="738" y="0"/>
                    <a:pt x="476" y="238"/>
                    <a:pt x="476" y="548"/>
                  </a:cubicBezTo>
                  <a:lnTo>
                    <a:pt x="405" y="5954"/>
                  </a:lnTo>
                  <a:cubicBezTo>
                    <a:pt x="357" y="5930"/>
                    <a:pt x="334" y="5906"/>
                    <a:pt x="286" y="5882"/>
                  </a:cubicBezTo>
                  <a:cubicBezTo>
                    <a:pt x="263" y="5877"/>
                    <a:pt x="240" y="5874"/>
                    <a:pt x="216" y="5874"/>
                  </a:cubicBezTo>
                  <a:cubicBezTo>
                    <a:pt x="140" y="5874"/>
                    <a:pt x="66" y="5905"/>
                    <a:pt x="48" y="5978"/>
                  </a:cubicBezTo>
                  <a:cubicBezTo>
                    <a:pt x="0" y="6073"/>
                    <a:pt x="48" y="6192"/>
                    <a:pt x="143" y="6216"/>
                  </a:cubicBezTo>
                  <a:cubicBezTo>
                    <a:pt x="215" y="6263"/>
                    <a:pt x="310" y="6311"/>
                    <a:pt x="405" y="6335"/>
                  </a:cubicBezTo>
                  <a:lnTo>
                    <a:pt x="381" y="7835"/>
                  </a:lnTo>
                  <a:cubicBezTo>
                    <a:pt x="381" y="7930"/>
                    <a:pt x="476" y="8026"/>
                    <a:pt x="572" y="8026"/>
                  </a:cubicBezTo>
                  <a:cubicBezTo>
                    <a:pt x="667" y="8026"/>
                    <a:pt x="762" y="7930"/>
                    <a:pt x="762" y="7835"/>
                  </a:cubicBezTo>
                  <a:lnTo>
                    <a:pt x="762" y="6406"/>
                  </a:lnTo>
                  <a:cubicBezTo>
                    <a:pt x="857" y="6406"/>
                    <a:pt x="953" y="6430"/>
                    <a:pt x="1048" y="6430"/>
                  </a:cubicBezTo>
                  <a:cubicBezTo>
                    <a:pt x="1143" y="6430"/>
                    <a:pt x="1215" y="6406"/>
                    <a:pt x="1310" y="6406"/>
                  </a:cubicBezTo>
                  <a:lnTo>
                    <a:pt x="1405" y="12312"/>
                  </a:lnTo>
                  <a:cubicBezTo>
                    <a:pt x="1405" y="12408"/>
                    <a:pt x="1477" y="12479"/>
                    <a:pt x="1572" y="12479"/>
                  </a:cubicBezTo>
                  <a:cubicBezTo>
                    <a:pt x="1691" y="12479"/>
                    <a:pt x="1762" y="12408"/>
                    <a:pt x="1762" y="12312"/>
                  </a:cubicBezTo>
                  <a:lnTo>
                    <a:pt x="1691" y="6335"/>
                  </a:lnTo>
                  <a:cubicBezTo>
                    <a:pt x="1762" y="6287"/>
                    <a:pt x="1858" y="6263"/>
                    <a:pt x="1953" y="6216"/>
                  </a:cubicBezTo>
                  <a:cubicBezTo>
                    <a:pt x="2048" y="6192"/>
                    <a:pt x="2096" y="6073"/>
                    <a:pt x="2048" y="5978"/>
                  </a:cubicBezTo>
                  <a:cubicBezTo>
                    <a:pt x="2012" y="5905"/>
                    <a:pt x="1948" y="5874"/>
                    <a:pt x="1877" y="5874"/>
                  </a:cubicBezTo>
                  <a:cubicBezTo>
                    <a:pt x="1855" y="5874"/>
                    <a:pt x="1833" y="5877"/>
                    <a:pt x="1810" y="5882"/>
                  </a:cubicBezTo>
                  <a:cubicBezTo>
                    <a:pt x="1762" y="5906"/>
                    <a:pt x="1715" y="5930"/>
                    <a:pt x="1667" y="5954"/>
                  </a:cubicBezTo>
                  <a:lnTo>
                    <a:pt x="1643" y="3620"/>
                  </a:lnTo>
                  <a:lnTo>
                    <a:pt x="1643" y="3620"/>
                  </a:lnTo>
                  <a:lnTo>
                    <a:pt x="2977" y="4787"/>
                  </a:lnTo>
                  <a:lnTo>
                    <a:pt x="2977" y="4906"/>
                  </a:lnTo>
                  <a:cubicBezTo>
                    <a:pt x="2977" y="5120"/>
                    <a:pt x="3144" y="5287"/>
                    <a:pt x="3358" y="5287"/>
                  </a:cubicBezTo>
                  <a:lnTo>
                    <a:pt x="7097" y="5287"/>
                  </a:lnTo>
                  <a:cubicBezTo>
                    <a:pt x="7192" y="5287"/>
                    <a:pt x="7287" y="5335"/>
                    <a:pt x="7359" y="5382"/>
                  </a:cubicBezTo>
                  <a:cubicBezTo>
                    <a:pt x="8835" y="6573"/>
                    <a:pt x="7859" y="5787"/>
                    <a:pt x="9431" y="7026"/>
                  </a:cubicBezTo>
                  <a:cubicBezTo>
                    <a:pt x="9526" y="7097"/>
                    <a:pt x="9621" y="7121"/>
                    <a:pt x="9716" y="7121"/>
                  </a:cubicBezTo>
                  <a:cubicBezTo>
                    <a:pt x="9764" y="7121"/>
                    <a:pt x="9812" y="7121"/>
                    <a:pt x="9859" y="7097"/>
                  </a:cubicBezTo>
                  <a:lnTo>
                    <a:pt x="11074" y="6573"/>
                  </a:lnTo>
                  <a:cubicBezTo>
                    <a:pt x="11193" y="6525"/>
                    <a:pt x="11288" y="6430"/>
                    <a:pt x="11336" y="6287"/>
                  </a:cubicBezTo>
                  <a:cubicBezTo>
                    <a:pt x="11360" y="6168"/>
                    <a:pt x="11336" y="6025"/>
                    <a:pt x="11241" y="5930"/>
                  </a:cubicBezTo>
                  <a:lnTo>
                    <a:pt x="7645" y="1572"/>
                  </a:lnTo>
                  <a:cubicBezTo>
                    <a:pt x="7478" y="1382"/>
                    <a:pt x="7264" y="1262"/>
                    <a:pt x="7002" y="1262"/>
                  </a:cubicBezTo>
                  <a:lnTo>
                    <a:pt x="6859" y="1262"/>
                  </a:lnTo>
                  <a:cubicBezTo>
                    <a:pt x="6740" y="1262"/>
                    <a:pt x="6668" y="1358"/>
                    <a:pt x="6668" y="1453"/>
                  </a:cubicBezTo>
                  <a:cubicBezTo>
                    <a:pt x="6668" y="1548"/>
                    <a:pt x="6740" y="1644"/>
                    <a:pt x="6859" y="1644"/>
                  </a:cubicBezTo>
                  <a:lnTo>
                    <a:pt x="7002" y="1644"/>
                  </a:lnTo>
                  <a:cubicBezTo>
                    <a:pt x="7145" y="1644"/>
                    <a:pt x="7264" y="1691"/>
                    <a:pt x="7359" y="1810"/>
                  </a:cubicBezTo>
                  <a:lnTo>
                    <a:pt x="7478" y="1953"/>
                  </a:lnTo>
                  <a:lnTo>
                    <a:pt x="6716" y="4930"/>
                  </a:lnTo>
                  <a:lnTo>
                    <a:pt x="5716" y="4930"/>
                  </a:lnTo>
                  <a:lnTo>
                    <a:pt x="5716" y="1644"/>
                  </a:lnTo>
                  <a:lnTo>
                    <a:pt x="6120" y="1644"/>
                  </a:lnTo>
                  <a:cubicBezTo>
                    <a:pt x="6216" y="1644"/>
                    <a:pt x="6287" y="1548"/>
                    <a:pt x="6287" y="1453"/>
                  </a:cubicBezTo>
                  <a:cubicBezTo>
                    <a:pt x="6287" y="1358"/>
                    <a:pt x="6216" y="1262"/>
                    <a:pt x="6120" y="1262"/>
                  </a:cubicBezTo>
                  <a:lnTo>
                    <a:pt x="3358" y="1262"/>
                  </a:lnTo>
                  <a:cubicBezTo>
                    <a:pt x="3144" y="1262"/>
                    <a:pt x="2977" y="1453"/>
                    <a:pt x="2977" y="1644"/>
                  </a:cubicBezTo>
                  <a:lnTo>
                    <a:pt x="2977" y="1786"/>
                  </a:lnTo>
                  <a:lnTo>
                    <a:pt x="1643" y="2977"/>
                  </a:lnTo>
                  <a:lnTo>
                    <a:pt x="1596" y="548"/>
                  </a:lnTo>
                  <a:cubicBezTo>
                    <a:pt x="1596" y="238"/>
                    <a:pt x="1358" y="0"/>
                    <a:pt x="10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87" name="Google Shape;287;p40"/>
          <p:cNvSpPr txBox="1"/>
          <p:nvPr>
            <p:ph idx="5" type="title"/>
          </p:nvPr>
        </p:nvSpPr>
        <p:spPr>
          <a:xfrm>
            <a:off x="6671849" y="3381418"/>
            <a:ext cx="1776300" cy="37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000"/>
              <a:t>Reindexing of Data</a:t>
            </a:r>
            <a:endParaRPr b="1" sz="2000"/>
          </a:p>
          <a:p>
            <a:pPr indent="0" lvl="0" marL="0" rtl="0" algn="ct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1"/>
          <p:cNvSpPr txBox="1"/>
          <p:nvPr>
            <p:ph type="title"/>
          </p:nvPr>
        </p:nvSpPr>
        <p:spPr>
          <a:xfrm>
            <a:off x="713100" y="53940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Techniques used for Data Preparation</a:t>
            </a:r>
            <a:endParaRPr/>
          </a:p>
        </p:txBody>
      </p:sp>
      <p:sp>
        <p:nvSpPr>
          <p:cNvPr id="293" name="Google Shape;293;p41"/>
          <p:cNvSpPr txBox="1"/>
          <p:nvPr>
            <p:ph idx="4294967295" type="subTitle"/>
          </p:nvPr>
        </p:nvSpPr>
        <p:spPr>
          <a:xfrm>
            <a:off x="1874900" y="3451650"/>
            <a:ext cx="4995600" cy="89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chemeClr val="dk2"/>
                </a:solidFill>
                <a:latin typeface="Manrope"/>
                <a:ea typeface="Manrope"/>
                <a:cs typeface="Manrope"/>
                <a:sym typeface="Manrope"/>
              </a:rPr>
              <a:t>One-Hot Encoder</a:t>
            </a:r>
            <a:endParaRPr b="1" sz="2600">
              <a:solidFill>
                <a:schemeClr val="dk2"/>
              </a:solidFill>
              <a:latin typeface="Manrope"/>
              <a:ea typeface="Manrope"/>
              <a:cs typeface="Manrope"/>
              <a:sym typeface="Manrope"/>
            </a:endParaRPr>
          </a:p>
          <a:p>
            <a:pPr indent="-342900" lvl="0" marL="457200" rtl="0" algn="l">
              <a:spcBef>
                <a:spcPts val="1200"/>
              </a:spcBef>
              <a:spcAft>
                <a:spcPts val="0"/>
              </a:spcAft>
              <a:buClr>
                <a:schemeClr val="dk2"/>
              </a:buClr>
              <a:buSzPts val="1800"/>
              <a:buFont typeface="Manrope"/>
              <a:buChar char="-"/>
            </a:pPr>
            <a:r>
              <a:rPr lang="en">
                <a:solidFill>
                  <a:schemeClr val="dk2"/>
                </a:solidFill>
                <a:latin typeface="Manrope"/>
                <a:ea typeface="Manrope"/>
                <a:cs typeface="Manrope"/>
                <a:sym typeface="Manrope"/>
              </a:rPr>
              <a:t>Preparation of Data for Machine Learning</a:t>
            </a:r>
            <a:endParaRPr>
              <a:solidFill>
                <a:schemeClr val="dk2"/>
              </a:solidFill>
              <a:latin typeface="Manrope"/>
              <a:ea typeface="Manrope"/>
              <a:cs typeface="Manrope"/>
              <a:sym typeface="Manrope"/>
            </a:endParaRPr>
          </a:p>
        </p:txBody>
      </p:sp>
      <p:sp>
        <p:nvSpPr>
          <p:cNvPr id="294" name="Google Shape;294;p41"/>
          <p:cNvSpPr/>
          <p:nvPr/>
        </p:nvSpPr>
        <p:spPr>
          <a:xfrm>
            <a:off x="713098" y="3451660"/>
            <a:ext cx="971400" cy="971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 name="Google Shape;295;p41"/>
          <p:cNvGrpSpPr/>
          <p:nvPr/>
        </p:nvGrpSpPr>
        <p:grpSpPr>
          <a:xfrm>
            <a:off x="996311" y="3702204"/>
            <a:ext cx="404973" cy="470313"/>
            <a:chOff x="7443438" y="3364597"/>
            <a:chExt cx="369805" cy="429509"/>
          </a:xfrm>
        </p:grpSpPr>
        <p:sp>
          <p:nvSpPr>
            <p:cNvPr id="296" name="Google Shape;296;p41"/>
            <p:cNvSpPr/>
            <p:nvPr/>
          </p:nvSpPr>
          <p:spPr>
            <a:xfrm>
              <a:off x="7561233" y="3461952"/>
              <a:ext cx="82652" cy="95740"/>
            </a:xfrm>
            <a:custGeom>
              <a:rect b="b" l="l" r="r" t="t"/>
              <a:pathLst>
                <a:path extrusionOk="0" h="2787" w="2406">
                  <a:moveTo>
                    <a:pt x="1191" y="429"/>
                  </a:moveTo>
                  <a:cubicBezTo>
                    <a:pt x="1191" y="429"/>
                    <a:pt x="1215" y="453"/>
                    <a:pt x="1215" y="453"/>
                  </a:cubicBezTo>
                  <a:cubicBezTo>
                    <a:pt x="1263" y="524"/>
                    <a:pt x="1310" y="619"/>
                    <a:pt x="1429" y="667"/>
                  </a:cubicBezTo>
                  <a:cubicBezTo>
                    <a:pt x="1470" y="687"/>
                    <a:pt x="1510" y="695"/>
                    <a:pt x="1550" y="695"/>
                  </a:cubicBezTo>
                  <a:cubicBezTo>
                    <a:pt x="1605" y="695"/>
                    <a:pt x="1660" y="681"/>
                    <a:pt x="1715" y="667"/>
                  </a:cubicBezTo>
                  <a:lnTo>
                    <a:pt x="1739" y="667"/>
                  </a:lnTo>
                  <a:cubicBezTo>
                    <a:pt x="1715" y="762"/>
                    <a:pt x="1691" y="881"/>
                    <a:pt x="1739" y="977"/>
                  </a:cubicBezTo>
                  <a:cubicBezTo>
                    <a:pt x="1786" y="1096"/>
                    <a:pt x="1882" y="1143"/>
                    <a:pt x="1953" y="1191"/>
                  </a:cubicBezTo>
                  <a:cubicBezTo>
                    <a:pt x="1953" y="1191"/>
                    <a:pt x="1977" y="1215"/>
                    <a:pt x="2001" y="1215"/>
                  </a:cubicBezTo>
                  <a:cubicBezTo>
                    <a:pt x="1977" y="1239"/>
                    <a:pt x="1953" y="1239"/>
                    <a:pt x="1953" y="1262"/>
                  </a:cubicBezTo>
                  <a:cubicBezTo>
                    <a:pt x="1858" y="1334"/>
                    <a:pt x="1763" y="1405"/>
                    <a:pt x="1739" y="1524"/>
                  </a:cubicBezTo>
                  <a:cubicBezTo>
                    <a:pt x="1691" y="1643"/>
                    <a:pt x="1715" y="1763"/>
                    <a:pt x="1763" y="1858"/>
                  </a:cubicBezTo>
                  <a:cubicBezTo>
                    <a:pt x="1763" y="1882"/>
                    <a:pt x="1786" y="1929"/>
                    <a:pt x="1786" y="1953"/>
                  </a:cubicBezTo>
                  <a:cubicBezTo>
                    <a:pt x="1739" y="1977"/>
                    <a:pt x="1691" y="1977"/>
                    <a:pt x="1667" y="1977"/>
                  </a:cubicBezTo>
                  <a:cubicBezTo>
                    <a:pt x="1572" y="2001"/>
                    <a:pt x="1453" y="2001"/>
                    <a:pt x="1382" y="2072"/>
                  </a:cubicBezTo>
                  <a:cubicBezTo>
                    <a:pt x="1310" y="2144"/>
                    <a:pt x="1263" y="2239"/>
                    <a:pt x="1215" y="2310"/>
                  </a:cubicBezTo>
                  <a:cubicBezTo>
                    <a:pt x="1215" y="2334"/>
                    <a:pt x="1191" y="2334"/>
                    <a:pt x="1191" y="2358"/>
                  </a:cubicBezTo>
                  <a:cubicBezTo>
                    <a:pt x="1191" y="2334"/>
                    <a:pt x="1167" y="2334"/>
                    <a:pt x="1167" y="2310"/>
                  </a:cubicBezTo>
                  <a:cubicBezTo>
                    <a:pt x="1120" y="2239"/>
                    <a:pt x="1072" y="2144"/>
                    <a:pt x="1001" y="2072"/>
                  </a:cubicBezTo>
                  <a:cubicBezTo>
                    <a:pt x="929" y="2001"/>
                    <a:pt x="810" y="2001"/>
                    <a:pt x="715" y="1977"/>
                  </a:cubicBezTo>
                  <a:cubicBezTo>
                    <a:pt x="691" y="1977"/>
                    <a:pt x="643" y="1977"/>
                    <a:pt x="596" y="1953"/>
                  </a:cubicBezTo>
                  <a:cubicBezTo>
                    <a:pt x="620" y="1929"/>
                    <a:pt x="620" y="1882"/>
                    <a:pt x="643" y="1858"/>
                  </a:cubicBezTo>
                  <a:cubicBezTo>
                    <a:pt x="667" y="1763"/>
                    <a:pt x="691" y="1643"/>
                    <a:pt x="667" y="1524"/>
                  </a:cubicBezTo>
                  <a:cubicBezTo>
                    <a:pt x="620" y="1405"/>
                    <a:pt x="524" y="1334"/>
                    <a:pt x="429" y="1262"/>
                  </a:cubicBezTo>
                  <a:cubicBezTo>
                    <a:pt x="429" y="1239"/>
                    <a:pt x="405" y="1239"/>
                    <a:pt x="405" y="1215"/>
                  </a:cubicBezTo>
                  <a:cubicBezTo>
                    <a:pt x="405" y="1215"/>
                    <a:pt x="429" y="1191"/>
                    <a:pt x="429" y="1191"/>
                  </a:cubicBezTo>
                  <a:cubicBezTo>
                    <a:pt x="524" y="1143"/>
                    <a:pt x="596" y="1096"/>
                    <a:pt x="643" y="977"/>
                  </a:cubicBezTo>
                  <a:cubicBezTo>
                    <a:pt x="691" y="881"/>
                    <a:pt x="667" y="762"/>
                    <a:pt x="643" y="667"/>
                  </a:cubicBezTo>
                  <a:lnTo>
                    <a:pt x="667" y="667"/>
                  </a:lnTo>
                  <a:cubicBezTo>
                    <a:pt x="722" y="681"/>
                    <a:pt x="777" y="695"/>
                    <a:pt x="837" y="695"/>
                  </a:cubicBezTo>
                  <a:cubicBezTo>
                    <a:pt x="880" y="695"/>
                    <a:pt x="926" y="687"/>
                    <a:pt x="977" y="667"/>
                  </a:cubicBezTo>
                  <a:cubicBezTo>
                    <a:pt x="1072" y="619"/>
                    <a:pt x="1120" y="524"/>
                    <a:pt x="1167" y="453"/>
                  </a:cubicBezTo>
                  <a:cubicBezTo>
                    <a:pt x="1191" y="453"/>
                    <a:pt x="1191" y="429"/>
                    <a:pt x="1191" y="429"/>
                  </a:cubicBezTo>
                  <a:close/>
                  <a:moveTo>
                    <a:pt x="1191" y="0"/>
                  </a:moveTo>
                  <a:cubicBezTo>
                    <a:pt x="1024" y="0"/>
                    <a:pt x="929" y="143"/>
                    <a:pt x="858" y="262"/>
                  </a:cubicBezTo>
                  <a:cubicBezTo>
                    <a:pt x="858" y="262"/>
                    <a:pt x="834" y="310"/>
                    <a:pt x="834" y="310"/>
                  </a:cubicBezTo>
                  <a:lnTo>
                    <a:pt x="739" y="310"/>
                  </a:lnTo>
                  <a:cubicBezTo>
                    <a:pt x="679" y="298"/>
                    <a:pt x="608" y="280"/>
                    <a:pt x="536" y="280"/>
                  </a:cubicBezTo>
                  <a:cubicBezTo>
                    <a:pt x="465" y="280"/>
                    <a:pt x="393" y="298"/>
                    <a:pt x="334" y="357"/>
                  </a:cubicBezTo>
                  <a:cubicBezTo>
                    <a:pt x="239" y="477"/>
                    <a:pt x="262" y="643"/>
                    <a:pt x="286" y="762"/>
                  </a:cubicBezTo>
                  <a:cubicBezTo>
                    <a:pt x="286" y="786"/>
                    <a:pt x="310" y="810"/>
                    <a:pt x="310" y="834"/>
                  </a:cubicBezTo>
                  <a:cubicBezTo>
                    <a:pt x="286" y="858"/>
                    <a:pt x="262" y="881"/>
                    <a:pt x="239" y="881"/>
                  </a:cubicBezTo>
                  <a:cubicBezTo>
                    <a:pt x="143" y="953"/>
                    <a:pt x="0" y="1048"/>
                    <a:pt x="0" y="1215"/>
                  </a:cubicBezTo>
                  <a:cubicBezTo>
                    <a:pt x="0" y="1358"/>
                    <a:pt x="119" y="1453"/>
                    <a:pt x="215" y="1548"/>
                  </a:cubicBezTo>
                  <a:cubicBezTo>
                    <a:pt x="239" y="1572"/>
                    <a:pt x="286" y="1620"/>
                    <a:pt x="310" y="1643"/>
                  </a:cubicBezTo>
                  <a:cubicBezTo>
                    <a:pt x="310" y="1667"/>
                    <a:pt x="286" y="1715"/>
                    <a:pt x="286" y="1763"/>
                  </a:cubicBezTo>
                  <a:cubicBezTo>
                    <a:pt x="239" y="1882"/>
                    <a:pt x="191" y="2024"/>
                    <a:pt x="286" y="2167"/>
                  </a:cubicBezTo>
                  <a:cubicBezTo>
                    <a:pt x="381" y="2310"/>
                    <a:pt x="548" y="2334"/>
                    <a:pt x="667" y="2334"/>
                  </a:cubicBezTo>
                  <a:cubicBezTo>
                    <a:pt x="691" y="2358"/>
                    <a:pt x="762" y="2358"/>
                    <a:pt x="786" y="2358"/>
                  </a:cubicBezTo>
                  <a:cubicBezTo>
                    <a:pt x="786" y="2382"/>
                    <a:pt x="834" y="2453"/>
                    <a:pt x="858" y="2477"/>
                  </a:cubicBezTo>
                  <a:cubicBezTo>
                    <a:pt x="905" y="2596"/>
                    <a:pt x="1001" y="2787"/>
                    <a:pt x="1191" y="2787"/>
                  </a:cubicBezTo>
                  <a:cubicBezTo>
                    <a:pt x="1382" y="2787"/>
                    <a:pt x="1477" y="2596"/>
                    <a:pt x="1548" y="2477"/>
                  </a:cubicBezTo>
                  <a:cubicBezTo>
                    <a:pt x="1548" y="2453"/>
                    <a:pt x="1596" y="2382"/>
                    <a:pt x="1620" y="2358"/>
                  </a:cubicBezTo>
                  <a:cubicBezTo>
                    <a:pt x="1620" y="2358"/>
                    <a:pt x="1691" y="2358"/>
                    <a:pt x="1715" y="2334"/>
                  </a:cubicBezTo>
                  <a:cubicBezTo>
                    <a:pt x="1858" y="2334"/>
                    <a:pt x="2025" y="2310"/>
                    <a:pt x="2096" y="2167"/>
                  </a:cubicBezTo>
                  <a:cubicBezTo>
                    <a:pt x="2191" y="2024"/>
                    <a:pt x="2144" y="1882"/>
                    <a:pt x="2096" y="1763"/>
                  </a:cubicBezTo>
                  <a:cubicBezTo>
                    <a:pt x="2096" y="1715"/>
                    <a:pt x="2072" y="1667"/>
                    <a:pt x="2072" y="1643"/>
                  </a:cubicBezTo>
                  <a:cubicBezTo>
                    <a:pt x="2096" y="1620"/>
                    <a:pt x="2144" y="1572"/>
                    <a:pt x="2191" y="1548"/>
                  </a:cubicBezTo>
                  <a:cubicBezTo>
                    <a:pt x="2287" y="1453"/>
                    <a:pt x="2406" y="1358"/>
                    <a:pt x="2406" y="1215"/>
                  </a:cubicBezTo>
                  <a:cubicBezTo>
                    <a:pt x="2406" y="1048"/>
                    <a:pt x="2263" y="953"/>
                    <a:pt x="2144" y="881"/>
                  </a:cubicBezTo>
                  <a:cubicBezTo>
                    <a:pt x="2120" y="881"/>
                    <a:pt x="2096" y="858"/>
                    <a:pt x="2072" y="834"/>
                  </a:cubicBezTo>
                  <a:cubicBezTo>
                    <a:pt x="2096" y="810"/>
                    <a:pt x="2096" y="786"/>
                    <a:pt x="2096" y="762"/>
                  </a:cubicBezTo>
                  <a:cubicBezTo>
                    <a:pt x="2120" y="643"/>
                    <a:pt x="2168" y="477"/>
                    <a:pt x="2048" y="357"/>
                  </a:cubicBezTo>
                  <a:cubicBezTo>
                    <a:pt x="1989" y="298"/>
                    <a:pt x="1917" y="280"/>
                    <a:pt x="1846" y="280"/>
                  </a:cubicBezTo>
                  <a:cubicBezTo>
                    <a:pt x="1775" y="280"/>
                    <a:pt x="1703" y="298"/>
                    <a:pt x="1644" y="310"/>
                  </a:cubicBezTo>
                  <a:lnTo>
                    <a:pt x="1572" y="310"/>
                  </a:lnTo>
                  <a:cubicBezTo>
                    <a:pt x="1548" y="310"/>
                    <a:pt x="1525" y="262"/>
                    <a:pt x="1525" y="262"/>
                  </a:cubicBezTo>
                  <a:cubicBezTo>
                    <a:pt x="1453" y="143"/>
                    <a:pt x="1358" y="0"/>
                    <a:pt x="1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1"/>
            <p:cNvSpPr/>
            <p:nvPr/>
          </p:nvSpPr>
          <p:spPr>
            <a:xfrm>
              <a:off x="7443438" y="3364597"/>
              <a:ext cx="369805" cy="429509"/>
            </a:xfrm>
            <a:custGeom>
              <a:rect b="b" l="l" r="r" t="t"/>
              <a:pathLst>
                <a:path extrusionOk="0" h="12503" w="10765">
                  <a:moveTo>
                    <a:pt x="8240" y="1739"/>
                  </a:moveTo>
                  <a:lnTo>
                    <a:pt x="8502" y="1834"/>
                  </a:lnTo>
                  <a:cubicBezTo>
                    <a:pt x="8573" y="1858"/>
                    <a:pt x="8597" y="1929"/>
                    <a:pt x="8573" y="2001"/>
                  </a:cubicBezTo>
                  <a:cubicBezTo>
                    <a:pt x="8526" y="2096"/>
                    <a:pt x="8454" y="2263"/>
                    <a:pt x="8407" y="2334"/>
                  </a:cubicBezTo>
                  <a:cubicBezTo>
                    <a:pt x="8389" y="2388"/>
                    <a:pt x="8331" y="2415"/>
                    <a:pt x="8283" y="2415"/>
                  </a:cubicBezTo>
                  <a:cubicBezTo>
                    <a:pt x="8267" y="2415"/>
                    <a:pt x="8252" y="2412"/>
                    <a:pt x="8240" y="2406"/>
                  </a:cubicBezTo>
                  <a:lnTo>
                    <a:pt x="8049" y="2287"/>
                  </a:lnTo>
                  <a:cubicBezTo>
                    <a:pt x="8145" y="2120"/>
                    <a:pt x="8192" y="1929"/>
                    <a:pt x="8240" y="1739"/>
                  </a:cubicBezTo>
                  <a:close/>
                  <a:moveTo>
                    <a:pt x="4930" y="10431"/>
                  </a:moveTo>
                  <a:lnTo>
                    <a:pt x="4930" y="10741"/>
                  </a:lnTo>
                  <a:cubicBezTo>
                    <a:pt x="4930" y="10764"/>
                    <a:pt x="4930" y="10788"/>
                    <a:pt x="4906" y="10788"/>
                  </a:cubicBezTo>
                  <a:lnTo>
                    <a:pt x="4334" y="10788"/>
                  </a:lnTo>
                  <a:cubicBezTo>
                    <a:pt x="4334" y="10788"/>
                    <a:pt x="4311" y="10764"/>
                    <a:pt x="4311" y="10741"/>
                  </a:cubicBezTo>
                  <a:lnTo>
                    <a:pt x="4311" y="10431"/>
                  </a:lnTo>
                  <a:close/>
                  <a:moveTo>
                    <a:pt x="2143" y="0"/>
                  </a:moveTo>
                  <a:cubicBezTo>
                    <a:pt x="1500" y="0"/>
                    <a:pt x="977" y="524"/>
                    <a:pt x="977" y="1143"/>
                  </a:cubicBezTo>
                  <a:lnTo>
                    <a:pt x="977" y="1429"/>
                  </a:lnTo>
                  <a:cubicBezTo>
                    <a:pt x="977" y="1763"/>
                    <a:pt x="1072" y="2120"/>
                    <a:pt x="1262" y="2429"/>
                  </a:cubicBezTo>
                  <a:cubicBezTo>
                    <a:pt x="1334" y="2525"/>
                    <a:pt x="1358" y="2644"/>
                    <a:pt x="1358" y="2763"/>
                  </a:cubicBezTo>
                  <a:cubicBezTo>
                    <a:pt x="1358" y="3144"/>
                    <a:pt x="1072" y="3430"/>
                    <a:pt x="691" y="3453"/>
                  </a:cubicBezTo>
                  <a:cubicBezTo>
                    <a:pt x="310" y="3477"/>
                    <a:pt x="0" y="3787"/>
                    <a:pt x="0" y="4168"/>
                  </a:cubicBezTo>
                  <a:lnTo>
                    <a:pt x="0" y="9121"/>
                  </a:lnTo>
                  <a:cubicBezTo>
                    <a:pt x="0" y="9836"/>
                    <a:pt x="595" y="10431"/>
                    <a:pt x="1310" y="10431"/>
                  </a:cubicBezTo>
                  <a:lnTo>
                    <a:pt x="3930" y="10431"/>
                  </a:lnTo>
                  <a:lnTo>
                    <a:pt x="3930" y="10741"/>
                  </a:lnTo>
                  <a:cubicBezTo>
                    <a:pt x="3930" y="10979"/>
                    <a:pt x="4120" y="11145"/>
                    <a:pt x="4334" y="11145"/>
                  </a:cubicBezTo>
                  <a:lnTo>
                    <a:pt x="4430" y="11145"/>
                  </a:lnTo>
                  <a:lnTo>
                    <a:pt x="4430" y="11241"/>
                  </a:lnTo>
                  <a:cubicBezTo>
                    <a:pt x="4430" y="11336"/>
                    <a:pt x="4358" y="11407"/>
                    <a:pt x="4263" y="11407"/>
                  </a:cubicBezTo>
                  <a:lnTo>
                    <a:pt x="2453" y="11407"/>
                  </a:lnTo>
                  <a:cubicBezTo>
                    <a:pt x="2143" y="11407"/>
                    <a:pt x="1905" y="11646"/>
                    <a:pt x="1905" y="11955"/>
                  </a:cubicBezTo>
                  <a:cubicBezTo>
                    <a:pt x="1905" y="12265"/>
                    <a:pt x="2143" y="12503"/>
                    <a:pt x="2453" y="12503"/>
                  </a:cubicBezTo>
                  <a:lnTo>
                    <a:pt x="6501" y="12503"/>
                  </a:lnTo>
                  <a:cubicBezTo>
                    <a:pt x="6597" y="12503"/>
                    <a:pt x="6692" y="12408"/>
                    <a:pt x="6692" y="12312"/>
                  </a:cubicBezTo>
                  <a:cubicBezTo>
                    <a:pt x="6692" y="12217"/>
                    <a:pt x="6597" y="12146"/>
                    <a:pt x="6501" y="12146"/>
                  </a:cubicBezTo>
                  <a:lnTo>
                    <a:pt x="2453" y="12146"/>
                  </a:lnTo>
                  <a:cubicBezTo>
                    <a:pt x="2358" y="12146"/>
                    <a:pt x="2262" y="12050"/>
                    <a:pt x="2262" y="11955"/>
                  </a:cubicBezTo>
                  <a:cubicBezTo>
                    <a:pt x="2262" y="11860"/>
                    <a:pt x="2358" y="11765"/>
                    <a:pt x="2453" y="11765"/>
                  </a:cubicBezTo>
                  <a:lnTo>
                    <a:pt x="4263" y="11765"/>
                  </a:lnTo>
                  <a:cubicBezTo>
                    <a:pt x="4573" y="11765"/>
                    <a:pt x="4811" y="11526"/>
                    <a:pt x="4811" y="11241"/>
                  </a:cubicBezTo>
                  <a:lnTo>
                    <a:pt x="4811" y="11145"/>
                  </a:lnTo>
                  <a:lnTo>
                    <a:pt x="4906" y="11145"/>
                  </a:lnTo>
                  <a:cubicBezTo>
                    <a:pt x="5120" y="11145"/>
                    <a:pt x="5311" y="10979"/>
                    <a:pt x="5311" y="10741"/>
                  </a:cubicBezTo>
                  <a:lnTo>
                    <a:pt x="5311" y="10431"/>
                  </a:lnTo>
                  <a:lnTo>
                    <a:pt x="7930" y="10431"/>
                  </a:lnTo>
                  <a:cubicBezTo>
                    <a:pt x="8669" y="10431"/>
                    <a:pt x="9240" y="9836"/>
                    <a:pt x="9240" y="9121"/>
                  </a:cubicBezTo>
                  <a:lnTo>
                    <a:pt x="9240" y="8502"/>
                  </a:lnTo>
                  <a:cubicBezTo>
                    <a:pt x="9240" y="8383"/>
                    <a:pt x="9145" y="8312"/>
                    <a:pt x="9050" y="8312"/>
                  </a:cubicBezTo>
                  <a:cubicBezTo>
                    <a:pt x="8954" y="8312"/>
                    <a:pt x="8883" y="8383"/>
                    <a:pt x="8883" y="8502"/>
                  </a:cubicBezTo>
                  <a:lnTo>
                    <a:pt x="8883" y="9121"/>
                  </a:lnTo>
                  <a:cubicBezTo>
                    <a:pt x="8883" y="9645"/>
                    <a:pt x="8454" y="10050"/>
                    <a:pt x="7930" y="10050"/>
                  </a:cubicBezTo>
                  <a:lnTo>
                    <a:pt x="4811" y="10050"/>
                  </a:lnTo>
                  <a:lnTo>
                    <a:pt x="4811" y="6168"/>
                  </a:lnTo>
                  <a:cubicBezTo>
                    <a:pt x="5668" y="6025"/>
                    <a:pt x="6287" y="4763"/>
                    <a:pt x="6287" y="3930"/>
                  </a:cubicBezTo>
                  <a:cubicBezTo>
                    <a:pt x="6287" y="3168"/>
                    <a:pt x="5787" y="2501"/>
                    <a:pt x="5025" y="2310"/>
                  </a:cubicBezTo>
                  <a:cubicBezTo>
                    <a:pt x="5009" y="2306"/>
                    <a:pt x="4992" y="2304"/>
                    <a:pt x="4976" y="2304"/>
                  </a:cubicBezTo>
                  <a:cubicBezTo>
                    <a:pt x="4899" y="2304"/>
                    <a:pt x="4830" y="2350"/>
                    <a:pt x="4811" y="2429"/>
                  </a:cubicBezTo>
                  <a:cubicBezTo>
                    <a:pt x="4787" y="2548"/>
                    <a:pt x="4834" y="2644"/>
                    <a:pt x="4954" y="2668"/>
                  </a:cubicBezTo>
                  <a:cubicBezTo>
                    <a:pt x="5525" y="2810"/>
                    <a:pt x="5930" y="3334"/>
                    <a:pt x="5930" y="3930"/>
                  </a:cubicBezTo>
                  <a:cubicBezTo>
                    <a:pt x="5930" y="4311"/>
                    <a:pt x="5763" y="4787"/>
                    <a:pt x="5525" y="5168"/>
                  </a:cubicBezTo>
                  <a:cubicBezTo>
                    <a:pt x="5263" y="5597"/>
                    <a:pt x="4930" y="5835"/>
                    <a:pt x="4620" y="5835"/>
                  </a:cubicBezTo>
                  <a:cubicBezTo>
                    <a:pt x="4311" y="5835"/>
                    <a:pt x="4001" y="5597"/>
                    <a:pt x="3715" y="5168"/>
                  </a:cubicBezTo>
                  <a:cubicBezTo>
                    <a:pt x="3477" y="4787"/>
                    <a:pt x="3310" y="4311"/>
                    <a:pt x="3310" y="3930"/>
                  </a:cubicBezTo>
                  <a:cubicBezTo>
                    <a:pt x="3310" y="3334"/>
                    <a:pt x="3715" y="2810"/>
                    <a:pt x="4311" y="2668"/>
                  </a:cubicBezTo>
                  <a:cubicBezTo>
                    <a:pt x="4406" y="2644"/>
                    <a:pt x="4453" y="2525"/>
                    <a:pt x="4430" y="2429"/>
                  </a:cubicBezTo>
                  <a:cubicBezTo>
                    <a:pt x="4410" y="2350"/>
                    <a:pt x="4341" y="2304"/>
                    <a:pt x="4264" y="2304"/>
                  </a:cubicBezTo>
                  <a:cubicBezTo>
                    <a:pt x="4248" y="2304"/>
                    <a:pt x="4232" y="2306"/>
                    <a:pt x="4215" y="2310"/>
                  </a:cubicBezTo>
                  <a:cubicBezTo>
                    <a:pt x="3477" y="2501"/>
                    <a:pt x="2953" y="3168"/>
                    <a:pt x="2953" y="3930"/>
                  </a:cubicBezTo>
                  <a:cubicBezTo>
                    <a:pt x="2953" y="4763"/>
                    <a:pt x="3572" y="6025"/>
                    <a:pt x="4430" y="6168"/>
                  </a:cubicBezTo>
                  <a:lnTo>
                    <a:pt x="4430" y="10050"/>
                  </a:lnTo>
                  <a:lnTo>
                    <a:pt x="1310" y="10050"/>
                  </a:lnTo>
                  <a:cubicBezTo>
                    <a:pt x="786" y="10050"/>
                    <a:pt x="381" y="9645"/>
                    <a:pt x="381" y="9121"/>
                  </a:cubicBezTo>
                  <a:lnTo>
                    <a:pt x="381" y="4168"/>
                  </a:lnTo>
                  <a:cubicBezTo>
                    <a:pt x="381" y="3977"/>
                    <a:pt x="524" y="3834"/>
                    <a:pt x="715" y="3811"/>
                  </a:cubicBezTo>
                  <a:cubicBezTo>
                    <a:pt x="1286" y="3787"/>
                    <a:pt x="1715" y="3334"/>
                    <a:pt x="1715" y="2763"/>
                  </a:cubicBezTo>
                  <a:cubicBezTo>
                    <a:pt x="1715" y="2572"/>
                    <a:pt x="1667" y="2406"/>
                    <a:pt x="1572" y="2239"/>
                  </a:cubicBezTo>
                  <a:cubicBezTo>
                    <a:pt x="1429" y="1977"/>
                    <a:pt x="1358" y="1715"/>
                    <a:pt x="1358" y="1429"/>
                  </a:cubicBezTo>
                  <a:lnTo>
                    <a:pt x="1358" y="1143"/>
                  </a:lnTo>
                  <a:cubicBezTo>
                    <a:pt x="1358" y="715"/>
                    <a:pt x="1715" y="381"/>
                    <a:pt x="2143" y="358"/>
                  </a:cubicBezTo>
                  <a:lnTo>
                    <a:pt x="7121" y="358"/>
                  </a:lnTo>
                  <a:cubicBezTo>
                    <a:pt x="7549" y="381"/>
                    <a:pt x="7883" y="715"/>
                    <a:pt x="7883" y="1143"/>
                  </a:cubicBezTo>
                  <a:cubicBezTo>
                    <a:pt x="7859" y="1358"/>
                    <a:pt x="7978" y="1715"/>
                    <a:pt x="7668" y="2239"/>
                  </a:cubicBezTo>
                  <a:cubicBezTo>
                    <a:pt x="7573" y="2406"/>
                    <a:pt x="7525" y="2572"/>
                    <a:pt x="7525" y="2763"/>
                  </a:cubicBezTo>
                  <a:cubicBezTo>
                    <a:pt x="7525" y="3334"/>
                    <a:pt x="7978" y="3787"/>
                    <a:pt x="8526" y="3811"/>
                  </a:cubicBezTo>
                  <a:cubicBezTo>
                    <a:pt x="8716" y="3834"/>
                    <a:pt x="8883" y="3977"/>
                    <a:pt x="8883" y="4168"/>
                  </a:cubicBezTo>
                  <a:lnTo>
                    <a:pt x="8883" y="7764"/>
                  </a:lnTo>
                  <a:cubicBezTo>
                    <a:pt x="8883" y="7859"/>
                    <a:pt x="8954" y="7954"/>
                    <a:pt x="9050" y="7954"/>
                  </a:cubicBezTo>
                  <a:cubicBezTo>
                    <a:pt x="9169" y="7954"/>
                    <a:pt x="9240" y="7859"/>
                    <a:pt x="9240" y="7764"/>
                  </a:cubicBezTo>
                  <a:lnTo>
                    <a:pt x="9240" y="4168"/>
                  </a:lnTo>
                  <a:cubicBezTo>
                    <a:pt x="9240" y="3787"/>
                    <a:pt x="8931" y="3477"/>
                    <a:pt x="8550" y="3453"/>
                  </a:cubicBezTo>
                  <a:cubicBezTo>
                    <a:pt x="8192" y="3430"/>
                    <a:pt x="7883" y="3144"/>
                    <a:pt x="7883" y="2763"/>
                  </a:cubicBezTo>
                  <a:cubicBezTo>
                    <a:pt x="7883" y="2715"/>
                    <a:pt x="7907" y="2668"/>
                    <a:pt x="7907" y="2620"/>
                  </a:cubicBezTo>
                  <a:lnTo>
                    <a:pt x="8049" y="2715"/>
                  </a:lnTo>
                  <a:cubicBezTo>
                    <a:pt x="8124" y="2760"/>
                    <a:pt x="8209" y="2782"/>
                    <a:pt x="8293" y="2782"/>
                  </a:cubicBezTo>
                  <a:cubicBezTo>
                    <a:pt x="8476" y="2782"/>
                    <a:pt x="8658" y="2680"/>
                    <a:pt x="8740" y="2501"/>
                  </a:cubicBezTo>
                  <a:lnTo>
                    <a:pt x="8764" y="2477"/>
                  </a:lnTo>
                  <a:lnTo>
                    <a:pt x="9169" y="2691"/>
                  </a:lnTo>
                  <a:cubicBezTo>
                    <a:pt x="9431" y="2810"/>
                    <a:pt x="9597" y="3096"/>
                    <a:pt x="9597" y="3382"/>
                  </a:cubicBezTo>
                  <a:lnTo>
                    <a:pt x="9597" y="6025"/>
                  </a:lnTo>
                  <a:cubicBezTo>
                    <a:pt x="9597" y="6335"/>
                    <a:pt x="9859" y="6597"/>
                    <a:pt x="10169" y="6597"/>
                  </a:cubicBezTo>
                  <a:cubicBezTo>
                    <a:pt x="10502" y="6597"/>
                    <a:pt x="10764" y="6335"/>
                    <a:pt x="10764" y="6025"/>
                  </a:cubicBezTo>
                  <a:lnTo>
                    <a:pt x="10764" y="3572"/>
                  </a:lnTo>
                  <a:cubicBezTo>
                    <a:pt x="10764" y="3477"/>
                    <a:pt x="10669" y="3382"/>
                    <a:pt x="10574" y="3382"/>
                  </a:cubicBezTo>
                  <a:cubicBezTo>
                    <a:pt x="10478" y="3382"/>
                    <a:pt x="10383" y="3477"/>
                    <a:pt x="10383" y="3572"/>
                  </a:cubicBezTo>
                  <a:lnTo>
                    <a:pt x="10383" y="6025"/>
                  </a:lnTo>
                  <a:cubicBezTo>
                    <a:pt x="10383" y="6144"/>
                    <a:pt x="10288" y="6240"/>
                    <a:pt x="10169" y="6240"/>
                  </a:cubicBezTo>
                  <a:cubicBezTo>
                    <a:pt x="10050" y="6240"/>
                    <a:pt x="9955" y="6144"/>
                    <a:pt x="9955" y="6025"/>
                  </a:cubicBezTo>
                  <a:lnTo>
                    <a:pt x="9955" y="3382"/>
                  </a:lnTo>
                  <a:cubicBezTo>
                    <a:pt x="9955" y="2953"/>
                    <a:pt x="9716" y="2548"/>
                    <a:pt x="9312" y="2358"/>
                  </a:cubicBezTo>
                  <a:lnTo>
                    <a:pt x="8907" y="2144"/>
                  </a:lnTo>
                  <a:cubicBezTo>
                    <a:pt x="9026" y="1882"/>
                    <a:pt x="8883" y="1572"/>
                    <a:pt x="8621" y="1477"/>
                  </a:cubicBezTo>
                  <a:lnTo>
                    <a:pt x="8264" y="1358"/>
                  </a:lnTo>
                  <a:lnTo>
                    <a:pt x="8264" y="1143"/>
                  </a:lnTo>
                  <a:cubicBezTo>
                    <a:pt x="8264" y="524"/>
                    <a:pt x="7740" y="0"/>
                    <a:pt x="71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1"/>
            <p:cNvSpPr/>
            <p:nvPr/>
          </p:nvSpPr>
          <p:spPr>
            <a:xfrm>
              <a:off x="7661027" y="3560921"/>
              <a:ext cx="53212" cy="12298"/>
            </a:xfrm>
            <a:custGeom>
              <a:rect b="b" l="l" r="r" t="t"/>
              <a:pathLst>
                <a:path extrusionOk="0" h="358" w="1549">
                  <a:moveTo>
                    <a:pt x="191" y="1"/>
                  </a:moveTo>
                  <a:cubicBezTo>
                    <a:pt x="96" y="1"/>
                    <a:pt x="1" y="72"/>
                    <a:pt x="1" y="191"/>
                  </a:cubicBezTo>
                  <a:cubicBezTo>
                    <a:pt x="1" y="287"/>
                    <a:pt x="96" y="358"/>
                    <a:pt x="191" y="358"/>
                  </a:cubicBezTo>
                  <a:lnTo>
                    <a:pt x="1358" y="358"/>
                  </a:lnTo>
                  <a:cubicBezTo>
                    <a:pt x="1453" y="358"/>
                    <a:pt x="1549" y="287"/>
                    <a:pt x="1549" y="191"/>
                  </a:cubicBezTo>
                  <a:cubicBezTo>
                    <a:pt x="1549" y="72"/>
                    <a:pt x="1453" y="1"/>
                    <a:pt x="13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1"/>
            <p:cNvSpPr/>
            <p:nvPr/>
          </p:nvSpPr>
          <p:spPr>
            <a:xfrm>
              <a:off x="7661027" y="3586308"/>
              <a:ext cx="53212" cy="13123"/>
            </a:xfrm>
            <a:custGeom>
              <a:rect b="b" l="l" r="r" t="t"/>
              <a:pathLst>
                <a:path extrusionOk="0" h="382" w="1549">
                  <a:moveTo>
                    <a:pt x="191" y="0"/>
                  </a:moveTo>
                  <a:cubicBezTo>
                    <a:pt x="96" y="0"/>
                    <a:pt x="1" y="95"/>
                    <a:pt x="1" y="191"/>
                  </a:cubicBezTo>
                  <a:cubicBezTo>
                    <a:pt x="1" y="286"/>
                    <a:pt x="96" y="381"/>
                    <a:pt x="191" y="381"/>
                  </a:cubicBezTo>
                  <a:lnTo>
                    <a:pt x="1358" y="381"/>
                  </a:lnTo>
                  <a:cubicBezTo>
                    <a:pt x="1453" y="381"/>
                    <a:pt x="1549" y="286"/>
                    <a:pt x="1549" y="191"/>
                  </a:cubicBezTo>
                  <a:cubicBezTo>
                    <a:pt x="1549" y="95"/>
                    <a:pt x="1453" y="0"/>
                    <a:pt x="13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1"/>
            <p:cNvSpPr/>
            <p:nvPr/>
          </p:nvSpPr>
          <p:spPr>
            <a:xfrm>
              <a:off x="7661027" y="3611660"/>
              <a:ext cx="53212" cy="13123"/>
            </a:xfrm>
            <a:custGeom>
              <a:rect b="b" l="l" r="r" t="t"/>
              <a:pathLst>
                <a:path extrusionOk="0" h="382" w="1549">
                  <a:moveTo>
                    <a:pt x="191" y="0"/>
                  </a:moveTo>
                  <a:cubicBezTo>
                    <a:pt x="96" y="0"/>
                    <a:pt x="1" y="96"/>
                    <a:pt x="1" y="191"/>
                  </a:cubicBezTo>
                  <a:cubicBezTo>
                    <a:pt x="1" y="286"/>
                    <a:pt x="96" y="381"/>
                    <a:pt x="191" y="381"/>
                  </a:cubicBezTo>
                  <a:lnTo>
                    <a:pt x="1358" y="381"/>
                  </a:lnTo>
                  <a:cubicBezTo>
                    <a:pt x="1453" y="381"/>
                    <a:pt x="1549" y="286"/>
                    <a:pt x="1549" y="191"/>
                  </a:cubicBezTo>
                  <a:cubicBezTo>
                    <a:pt x="1549" y="96"/>
                    <a:pt x="1453" y="0"/>
                    <a:pt x="13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1"/>
            <p:cNvSpPr/>
            <p:nvPr/>
          </p:nvSpPr>
          <p:spPr>
            <a:xfrm>
              <a:off x="7480230" y="3538833"/>
              <a:ext cx="40948" cy="93301"/>
            </a:xfrm>
            <a:custGeom>
              <a:rect b="b" l="l" r="r" t="t"/>
              <a:pathLst>
                <a:path extrusionOk="0" h="2716" w="1192">
                  <a:moveTo>
                    <a:pt x="382" y="1"/>
                  </a:moveTo>
                  <a:cubicBezTo>
                    <a:pt x="167" y="1"/>
                    <a:pt x="1" y="168"/>
                    <a:pt x="1" y="382"/>
                  </a:cubicBezTo>
                  <a:lnTo>
                    <a:pt x="1" y="1192"/>
                  </a:lnTo>
                  <a:cubicBezTo>
                    <a:pt x="1" y="1311"/>
                    <a:pt x="72" y="1382"/>
                    <a:pt x="167" y="1382"/>
                  </a:cubicBezTo>
                  <a:cubicBezTo>
                    <a:pt x="263" y="1382"/>
                    <a:pt x="358" y="1311"/>
                    <a:pt x="358" y="1192"/>
                  </a:cubicBezTo>
                  <a:lnTo>
                    <a:pt x="358" y="382"/>
                  </a:lnTo>
                  <a:cubicBezTo>
                    <a:pt x="358" y="358"/>
                    <a:pt x="358" y="358"/>
                    <a:pt x="382" y="358"/>
                  </a:cubicBezTo>
                  <a:lnTo>
                    <a:pt x="810" y="358"/>
                  </a:lnTo>
                  <a:cubicBezTo>
                    <a:pt x="810" y="358"/>
                    <a:pt x="834" y="358"/>
                    <a:pt x="834" y="382"/>
                  </a:cubicBezTo>
                  <a:lnTo>
                    <a:pt x="834" y="2335"/>
                  </a:lnTo>
                  <a:lnTo>
                    <a:pt x="358" y="2335"/>
                  </a:lnTo>
                  <a:lnTo>
                    <a:pt x="358" y="1930"/>
                  </a:lnTo>
                  <a:cubicBezTo>
                    <a:pt x="358" y="1835"/>
                    <a:pt x="263" y="1763"/>
                    <a:pt x="167" y="1763"/>
                  </a:cubicBezTo>
                  <a:cubicBezTo>
                    <a:pt x="72" y="1763"/>
                    <a:pt x="1" y="1835"/>
                    <a:pt x="1" y="1930"/>
                  </a:cubicBezTo>
                  <a:lnTo>
                    <a:pt x="1" y="2335"/>
                  </a:lnTo>
                  <a:cubicBezTo>
                    <a:pt x="1" y="2525"/>
                    <a:pt x="167" y="2716"/>
                    <a:pt x="382" y="2716"/>
                  </a:cubicBezTo>
                  <a:lnTo>
                    <a:pt x="810" y="2716"/>
                  </a:lnTo>
                  <a:cubicBezTo>
                    <a:pt x="1025" y="2716"/>
                    <a:pt x="1191" y="2525"/>
                    <a:pt x="1191" y="2335"/>
                  </a:cubicBezTo>
                  <a:lnTo>
                    <a:pt x="1191" y="382"/>
                  </a:lnTo>
                  <a:cubicBezTo>
                    <a:pt x="1191" y="168"/>
                    <a:pt x="1025" y="1"/>
                    <a:pt x="8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41"/>
          <p:cNvSpPr txBox="1"/>
          <p:nvPr>
            <p:ph idx="4294967295" type="subTitle"/>
          </p:nvPr>
        </p:nvSpPr>
        <p:spPr>
          <a:xfrm>
            <a:off x="1874900" y="1755250"/>
            <a:ext cx="5266200" cy="115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chemeClr val="dk2"/>
                </a:solidFill>
                <a:latin typeface="Manrope"/>
                <a:ea typeface="Manrope"/>
                <a:cs typeface="Manrope"/>
                <a:sym typeface="Manrope"/>
              </a:rPr>
              <a:t>Imputing</a:t>
            </a:r>
            <a:r>
              <a:rPr b="1" lang="en" sz="2600">
                <a:solidFill>
                  <a:schemeClr val="dk2"/>
                </a:solidFill>
                <a:latin typeface="Manrope"/>
                <a:ea typeface="Manrope"/>
                <a:cs typeface="Manrope"/>
                <a:sym typeface="Manrope"/>
              </a:rPr>
              <a:t> of Data</a:t>
            </a:r>
            <a:endParaRPr b="1" sz="2600">
              <a:solidFill>
                <a:schemeClr val="dk2"/>
              </a:solidFill>
              <a:latin typeface="Manrope"/>
              <a:ea typeface="Manrope"/>
              <a:cs typeface="Manrope"/>
              <a:sym typeface="Manrope"/>
            </a:endParaRPr>
          </a:p>
          <a:p>
            <a:pPr indent="-342900" lvl="0" marL="457200" rtl="0" algn="l">
              <a:spcBef>
                <a:spcPts val="1200"/>
              </a:spcBef>
              <a:spcAft>
                <a:spcPts val="0"/>
              </a:spcAft>
              <a:buClr>
                <a:schemeClr val="dk2"/>
              </a:buClr>
              <a:buSzPts val="1800"/>
              <a:buFont typeface="Manrope"/>
              <a:buChar char="-"/>
            </a:pPr>
            <a:r>
              <a:rPr lang="en">
                <a:solidFill>
                  <a:schemeClr val="dk2"/>
                </a:solidFill>
                <a:latin typeface="Manrope"/>
                <a:ea typeface="Manrope"/>
                <a:cs typeface="Manrope"/>
                <a:sym typeface="Manrope"/>
              </a:rPr>
              <a:t>Putting in Median into null values based on skewness of Data</a:t>
            </a:r>
            <a:endParaRPr>
              <a:solidFill>
                <a:schemeClr val="dk2"/>
              </a:solidFill>
              <a:latin typeface="Manrope"/>
              <a:ea typeface="Manrope"/>
              <a:cs typeface="Manrope"/>
              <a:sym typeface="Manrope"/>
            </a:endParaRPr>
          </a:p>
        </p:txBody>
      </p:sp>
      <p:sp>
        <p:nvSpPr>
          <p:cNvPr id="303" name="Google Shape;303;p41"/>
          <p:cNvSpPr/>
          <p:nvPr/>
        </p:nvSpPr>
        <p:spPr>
          <a:xfrm>
            <a:off x="713098" y="1845691"/>
            <a:ext cx="971400" cy="971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41"/>
          <p:cNvGrpSpPr/>
          <p:nvPr/>
        </p:nvGrpSpPr>
        <p:grpSpPr>
          <a:xfrm>
            <a:off x="985119" y="2096668"/>
            <a:ext cx="427357" cy="469448"/>
            <a:chOff x="6768515" y="2086752"/>
            <a:chExt cx="390244" cy="428719"/>
          </a:xfrm>
        </p:grpSpPr>
        <p:sp>
          <p:nvSpPr>
            <p:cNvPr id="305" name="Google Shape;305;p41"/>
            <p:cNvSpPr/>
            <p:nvPr/>
          </p:nvSpPr>
          <p:spPr>
            <a:xfrm>
              <a:off x="6779954" y="2376344"/>
              <a:ext cx="13947" cy="139128"/>
            </a:xfrm>
            <a:custGeom>
              <a:rect b="b" l="l" r="r" t="t"/>
              <a:pathLst>
                <a:path extrusionOk="0" h="4050" w="406">
                  <a:moveTo>
                    <a:pt x="239" y="1"/>
                  </a:moveTo>
                  <a:cubicBezTo>
                    <a:pt x="120" y="1"/>
                    <a:pt x="48" y="72"/>
                    <a:pt x="48" y="167"/>
                  </a:cubicBezTo>
                  <a:lnTo>
                    <a:pt x="1" y="3882"/>
                  </a:lnTo>
                  <a:cubicBezTo>
                    <a:pt x="1" y="3978"/>
                    <a:pt x="72" y="4049"/>
                    <a:pt x="167" y="4049"/>
                  </a:cubicBezTo>
                  <a:cubicBezTo>
                    <a:pt x="286" y="4049"/>
                    <a:pt x="358" y="3978"/>
                    <a:pt x="358" y="3882"/>
                  </a:cubicBezTo>
                  <a:lnTo>
                    <a:pt x="405" y="167"/>
                  </a:lnTo>
                  <a:cubicBezTo>
                    <a:pt x="405" y="72"/>
                    <a:pt x="334" y="1"/>
                    <a:pt x="2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1"/>
            <p:cNvSpPr/>
            <p:nvPr/>
          </p:nvSpPr>
          <p:spPr>
            <a:xfrm>
              <a:off x="6768515" y="2086752"/>
              <a:ext cx="390244" cy="428719"/>
            </a:xfrm>
            <a:custGeom>
              <a:rect b="b" l="l" r="r" t="t"/>
              <a:pathLst>
                <a:path extrusionOk="0" h="12480" w="11360">
                  <a:moveTo>
                    <a:pt x="2977" y="2263"/>
                  </a:moveTo>
                  <a:lnTo>
                    <a:pt x="2977" y="3096"/>
                  </a:lnTo>
                  <a:lnTo>
                    <a:pt x="2024" y="3096"/>
                  </a:lnTo>
                  <a:lnTo>
                    <a:pt x="2977" y="2263"/>
                  </a:lnTo>
                  <a:close/>
                  <a:moveTo>
                    <a:pt x="2977" y="3477"/>
                  </a:moveTo>
                  <a:lnTo>
                    <a:pt x="2977" y="4311"/>
                  </a:lnTo>
                  <a:lnTo>
                    <a:pt x="2024" y="3477"/>
                  </a:lnTo>
                  <a:close/>
                  <a:moveTo>
                    <a:pt x="4334" y="1644"/>
                  </a:moveTo>
                  <a:lnTo>
                    <a:pt x="4334" y="4930"/>
                  </a:lnTo>
                  <a:lnTo>
                    <a:pt x="3358" y="4930"/>
                  </a:lnTo>
                  <a:cubicBezTo>
                    <a:pt x="3334" y="4930"/>
                    <a:pt x="3334" y="4930"/>
                    <a:pt x="3334" y="4906"/>
                  </a:cubicBezTo>
                  <a:lnTo>
                    <a:pt x="3334" y="1667"/>
                  </a:lnTo>
                  <a:cubicBezTo>
                    <a:pt x="3334" y="1644"/>
                    <a:pt x="3334" y="1644"/>
                    <a:pt x="3358" y="1644"/>
                  </a:cubicBezTo>
                  <a:close/>
                  <a:moveTo>
                    <a:pt x="5358" y="1644"/>
                  </a:moveTo>
                  <a:lnTo>
                    <a:pt x="5358" y="4930"/>
                  </a:lnTo>
                  <a:lnTo>
                    <a:pt x="4692" y="4930"/>
                  </a:lnTo>
                  <a:lnTo>
                    <a:pt x="4692" y="1644"/>
                  </a:lnTo>
                  <a:close/>
                  <a:moveTo>
                    <a:pt x="7764" y="2286"/>
                  </a:moveTo>
                  <a:lnTo>
                    <a:pt x="8288" y="2929"/>
                  </a:lnTo>
                  <a:lnTo>
                    <a:pt x="7692" y="5192"/>
                  </a:lnTo>
                  <a:lnTo>
                    <a:pt x="7597" y="5097"/>
                  </a:lnTo>
                  <a:cubicBezTo>
                    <a:pt x="7454" y="5001"/>
                    <a:pt x="7264" y="4930"/>
                    <a:pt x="7097" y="4930"/>
                  </a:cubicBezTo>
                  <a:lnTo>
                    <a:pt x="7073" y="4930"/>
                  </a:lnTo>
                  <a:lnTo>
                    <a:pt x="7764" y="2286"/>
                  </a:lnTo>
                  <a:close/>
                  <a:moveTo>
                    <a:pt x="1048" y="358"/>
                  </a:moveTo>
                  <a:cubicBezTo>
                    <a:pt x="1143" y="358"/>
                    <a:pt x="1239" y="453"/>
                    <a:pt x="1239" y="548"/>
                  </a:cubicBezTo>
                  <a:lnTo>
                    <a:pt x="1310" y="6025"/>
                  </a:lnTo>
                  <a:cubicBezTo>
                    <a:pt x="1227" y="6049"/>
                    <a:pt x="1137" y="6061"/>
                    <a:pt x="1048" y="6061"/>
                  </a:cubicBezTo>
                  <a:cubicBezTo>
                    <a:pt x="959" y="6061"/>
                    <a:pt x="869" y="6049"/>
                    <a:pt x="786" y="6025"/>
                  </a:cubicBezTo>
                  <a:lnTo>
                    <a:pt x="857" y="548"/>
                  </a:lnTo>
                  <a:cubicBezTo>
                    <a:pt x="857" y="453"/>
                    <a:pt x="929" y="358"/>
                    <a:pt x="1048" y="358"/>
                  </a:cubicBezTo>
                  <a:close/>
                  <a:moveTo>
                    <a:pt x="10526" y="5644"/>
                  </a:moveTo>
                  <a:lnTo>
                    <a:pt x="10955" y="6144"/>
                  </a:lnTo>
                  <a:cubicBezTo>
                    <a:pt x="10979" y="6168"/>
                    <a:pt x="10979" y="6192"/>
                    <a:pt x="10979" y="6216"/>
                  </a:cubicBezTo>
                  <a:cubicBezTo>
                    <a:pt x="10955" y="6216"/>
                    <a:pt x="10955" y="6240"/>
                    <a:pt x="10931" y="6240"/>
                  </a:cubicBezTo>
                  <a:lnTo>
                    <a:pt x="10312" y="6502"/>
                  </a:lnTo>
                  <a:lnTo>
                    <a:pt x="10312" y="6502"/>
                  </a:lnTo>
                  <a:lnTo>
                    <a:pt x="10526" y="5644"/>
                  </a:lnTo>
                  <a:close/>
                  <a:moveTo>
                    <a:pt x="8573" y="3263"/>
                  </a:moveTo>
                  <a:lnTo>
                    <a:pt x="9431" y="4311"/>
                  </a:lnTo>
                  <a:lnTo>
                    <a:pt x="9240" y="5097"/>
                  </a:lnTo>
                  <a:cubicBezTo>
                    <a:pt x="9216" y="5192"/>
                    <a:pt x="9264" y="5287"/>
                    <a:pt x="9383" y="5311"/>
                  </a:cubicBezTo>
                  <a:lnTo>
                    <a:pt x="9407" y="5311"/>
                  </a:lnTo>
                  <a:cubicBezTo>
                    <a:pt x="9502" y="5311"/>
                    <a:pt x="9574" y="5263"/>
                    <a:pt x="9597" y="5192"/>
                  </a:cubicBezTo>
                  <a:lnTo>
                    <a:pt x="9716" y="4668"/>
                  </a:lnTo>
                  <a:lnTo>
                    <a:pt x="10240" y="5287"/>
                  </a:lnTo>
                  <a:lnTo>
                    <a:pt x="9883" y="6692"/>
                  </a:lnTo>
                  <a:lnTo>
                    <a:pt x="9716" y="6764"/>
                  </a:lnTo>
                  <a:cubicBezTo>
                    <a:pt x="9716" y="6764"/>
                    <a:pt x="9693" y="6764"/>
                    <a:pt x="9669" y="6740"/>
                  </a:cubicBezTo>
                  <a:lnTo>
                    <a:pt x="9264" y="6430"/>
                  </a:lnTo>
                  <a:lnTo>
                    <a:pt x="9407" y="5930"/>
                  </a:lnTo>
                  <a:cubicBezTo>
                    <a:pt x="9431" y="5835"/>
                    <a:pt x="9359" y="5740"/>
                    <a:pt x="9264" y="5716"/>
                  </a:cubicBezTo>
                  <a:cubicBezTo>
                    <a:pt x="9248" y="5712"/>
                    <a:pt x="9231" y="5710"/>
                    <a:pt x="9215" y="5710"/>
                  </a:cubicBezTo>
                  <a:cubicBezTo>
                    <a:pt x="9138" y="5710"/>
                    <a:pt x="9069" y="5756"/>
                    <a:pt x="9050" y="5835"/>
                  </a:cubicBezTo>
                  <a:lnTo>
                    <a:pt x="8954" y="6192"/>
                  </a:lnTo>
                  <a:lnTo>
                    <a:pt x="8002" y="5430"/>
                  </a:lnTo>
                  <a:lnTo>
                    <a:pt x="8573" y="3263"/>
                  </a:lnTo>
                  <a:close/>
                  <a:moveTo>
                    <a:pt x="1048" y="0"/>
                  </a:moveTo>
                  <a:cubicBezTo>
                    <a:pt x="738" y="0"/>
                    <a:pt x="476" y="238"/>
                    <a:pt x="476" y="548"/>
                  </a:cubicBezTo>
                  <a:lnTo>
                    <a:pt x="405" y="5954"/>
                  </a:lnTo>
                  <a:cubicBezTo>
                    <a:pt x="357" y="5930"/>
                    <a:pt x="334" y="5906"/>
                    <a:pt x="286" y="5882"/>
                  </a:cubicBezTo>
                  <a:cubicBezTo>
                    <a:pt x="263" y="5877"/>
                    <a:pt x="240" y="5874"/>
                    <a:pt x="216" y="5874"/>
                  </a:cubicBezTo>
                  <a:cubicBezTo>
                    <a:pt x="140" y="5874"/>
                    <a:pt x="66" y="5905"/>
                    <a:pt x="48" y="5978"/>
                  </a:cubicBezTo>
                  <a:cubicBezTo>
                    <a:pt x="0" y="6073"/>
                    <a:pt x="48" y="6192"/>
                    <a:pt x="143" y="6216"/>
                  </a:cubicBezTo>
                  <a:cubicBezTo>
                    <a:pt x="215" y="6263"/>
                    <a:pt x="310" y="6311"/>
                    <a:pt x="405" y="6335"/>
                  </a:cubicBezTo>
                  <a:lnTo>
                    <a:pt x="381" y="7835"/>
                  </a:lnTo>
                  <a:cubicBezTo>
                    <a:pt x="381" y="7930"/>
                    <a:pt x="476" y="8026"/>
                    <a:pt x="572" y="8026"/>
                  </a:cubicBezTo>
                  <a:cubicBezTo>
                    <a:pt x="667" y="8026"/>
                    <a:pt x="762" y="7930"/>
                    <a:pt x="762" y="7835"/>
                  </a:cubicBezTo>
                  <a:lnTo>
                    <a:pt x="762" y="6406"/>
                  </a:lnTo>
                  <a:cubicBezTo>
                    <a:pt x="857" y="6406"/>
                    <a:pt x="953" y="6430"/>
                    <a:pt x="1048" y="6430"/>
                  </a:cubicBezTo>
                  <a:cubicBezTo>
                    <a:pt x="1143" y="6430"/>
                    <a:pt x="1215" y="6406"/>
                    <a:pt x="1310" y="6406"/>
                  </a:cubicBezTo>
                  <a:lnTo>
                    <a:pt x="1405" y="12312"/>
                  </a:lnTo>
                  <a:cubicBezTo>
                    <a:pt x="1405" y="12408"/>
                    <a:pt x="1477" y="12479"/>
                    <a:pt x="1572" y="12479"/>
                  </a:cubicBezTo>
                  <a:cubicBezTo>
                    <a:pt x="1691" y="12479"/>
                    <a:pt x="1762" y="12408"/>
                    <a:pt x="1762" y="12312"/>
                  </a:cubicBezTo>
                  <a:lnTo>
                    <a:pt x="1691" y="6335"/>
                  </a:lnTo>
                  <a:cubicBezTo>
                    <a:pt x="1762" y="6287"/>
                    <a:pt x="1858" y="6263"/>
                    <a:pt x="1953" y="6216"/>
                  </a:cubicBezTo>
                  <a:cubicBezTo>
                    <a:pt x="2048" y="6192"/>
                    <a:pt x="2096" y="6073"/>
                    <a:pt x="2048" y="5978"/>
                  </a:cubicBezTo>
                  <a:cubicBezTo>
                    <a:pt x="2012" y="5905"/>
                    <a:pt x="1948" y="5874"/>
                    <a:pt x="1877" y="5874"/>
                  </a:cubicBezTo>
                  <a:cubicBezTo>
                    <a:pt x="1855" y="5874"/>
                    <a:pt x="1833" y="5877"/>
                    <a:pt x="1810" y="5882"/>
                  </a:cubicBezTo>
                  <a:cubicBezTo>
                    <a:pt x="1762" y="5906"/>
                    <a:pt x="1715" y="5930"/>
                    <a:pt x="1667" y="5954"/>
                  </a:cubicBezTo>
                  <a:lnTo>
                    <a:pt x="1643" y="3620"/>
                  </a:lnTo>
                  <a:lnTo>
                    <a:pt x="1643" y="3620"/>
                  </a:lnTo>
                  <a:lnTo>
                    <a:pt x="2977" y="4787"/>
                  </a:lnTo>
                  <a:lnTo>
                    <a:pt x="2977" y="4906"/>
                  </a:lnTo>
                  <a:cubicBezTo>
                    <a:pt x="2977" y="5120"/>
                    <a:pt x="3144" y="5287"/>
                    <a:pt x="3358" y="5287"/>
                  </a:cubicBezTo>
                  <a:lnTo>
                    <a:pt x="7097" y="5287"/>
                  </a:lnTo>
                  <a:cubicBezTo>
                    <a:pt x="7192" y="5287"/>
                    <a:pt x="7287" y="5335"/>
                    <a:pt x="7359" y="5382"/>
                  </a:cubicBezTo>
                  <a:cubicBezTo>
                    <a:pt x="8835" y="6573"/>
                    <a:pt x="7859" y="5787"/>
                    <a:pt x="9431" y="7026"/>
                  </a:cubicBezTo>
                  <a:cubicBezTo>
                    <a:pt x="9526" y="7097"/>
                    <a:pt x="9621" y="7121"/>
                    <a:pt x="9716" y="7121"/>
                  </a:cubicBezTo>
                  <a:cubicBezTo>
                    <a:pt x="9764" y="7121"/>
                    <a:pt x="9812" y="7121"/>
                    <a:pt x="9859" y="7097"/>
                  </a:cubicBezTo>
                  <a:lnTo>
                    <a:pt x="11074" y="6573"/>
                  </a:lnTo>
                  <a:cubicBezTo>
                    <a:pt x="11193" y="6525"/>
                    <a:pt x="11288" y="6430"/>
                    <a:pt x="11336" y="6287"/>
                  </a:cubicBezTo>
                  <a:cubicBezTo>
                    <a:pt x="11360" y="6168"/>
                    <a:pt x="11336" y="6025"/>
                    <a:pt x="11241" y="5930"/>
                  </a:cubicBezTo>
                  <a:lnTo>
                    <a:pt x="7645" y="1572"/>
                  </a:lnTo>
                  <a:cubicBezTo>
                    <a:pt x="7478" y="1382"/>
                    <a:pt x="7264" y="1262"/>
                    <a:pt x="7002" y="1262"/>
                  </a:cubicBezTo>
                  <a:lnTo>
                    <a:pt x="6859" y="1262"/>
                  </a:lnTo>
                  <a:cubicBezTo>
                    <a:pt x="6740" y="1262"/>
                    <a:pt x="6668" y="1358"/>
                    <a:pt x="6668" y="1453"/>
                  </a:cubicBezTo>
                  <a:cubicBezTo>
                    <a:pt x="6668" y="1548"/>
                    <a:pt x="6740" y="1644"/>
                    <a:pt x="6859" y="1644"/>
                  </a:cubicBezTo>
                  <a:lnTo>
                    <a:pt x="7002" y="1644"/>
                  </a:lnTo>
                  <a:cubicBezTo>
                    <a:pt x="7145" y="1644"/>
                    <a:pt x="7264" y="1691"/>
                    <a:pt x="7359" y="1810"/>
                  </a:cubicBezTo>
                  <a:lnTo>
                    <a:pt x="7478" y="1953"/>
                  </a:lnTo>
                  <a:lnTo>
                    <a:pt x="6716" y="4930"/>
                  </a:lnTo>
                  <a:lnTo>
                    <a:pt x="5716" y="4930"/>
                  </a:lnTo>
                  <a:lnTo>
                    <a:pt x="5716" y="1644"/>
                  </a:lnTo>
                  <a:lnTo>
                    <a:pt x="6120" y="1644"/>
                  </a:lnTo>
                  <a:cubicBezTo>
                    <a:pt x="6216" y="1644"/>
                    <a:pt x="6287" y="1548"/>
                    <a:pt x="6287" y="1453"/>
                  </a:cubicBezTo>
                  <a:cubicBezTo>
                    <a:pt x="6287" y="1358"/>
                    <a:pt x="6216" y="1262"/>
                    <a:pt x="6120" y="1262"/>
                  </a:cubicBezTo>
                  <a:lnTo>
                    <a:pt x="3358" y="1262"/>
                  </a:lnTo>
                  <a:cubicBezTo>
                    <a:pt x="3144" y="1262"/>
                    <a:pt x="2977" y="1453"/>
                    <a:pt x="2977" y="1644"/>
                  </a:cubicBezTo>
                  <a:lnTo>
                    <a:pt x="2977" y="1786"/>
                  </a:lnTo>
                  <a:lnTo>
                    <a:pt x="1643" y="2977"/>
                  </a:lnTo>
                  <a:lnTo>
                    <a:pt x="1596" y="548"/>
                  </a:lnTo>
                  <a:cubicBezTo>
                    <a:pt x="1596" y="238"/>
                    <a:pt x="1358" y="0"/>
                    <a:pt x="10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2"/>
          <p:cNvSpPr txBox="1"/>
          <p:nvPr>
            <p:ph type="title"/>
          </p:nvPr>
        </p:nvSpPr>
        <p:spPr>
          <a:xfrm>
            <a:off x="988600" y="3355100"/>
            <a:ext cx="7899600" cy="812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Exploratory Analysis &amp; Analytic Visualisation </a:t>
            </a:r>
            <a:endParaRPr/>
          </a:p>
        </p:txBody>
      </p:sp>
      <p:sp>
        <p:nvSpPr>
          <p:cNvPr id="312" name="Google Shape;312;p42"/>
          <p:cNvSpPr txBox="1"/>
          <p:nvPr>
            <p:ph idx="2" type="title"/>
          </p:nvPr>
        </p:nvSpPr>
        <p:spPr>
          <a:xfrm>
            <a:off x="7107950" y="2201100"/>
            <a:ext cx="1373100" cy="741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pic>
        <p:nvPicPr>
          <p:cNvPr id="313" name="Google Shape;313;p42"/>
          <p:cNvPicPr preferRelativeResize="0"/>
          <p:nvPr/>
        </p:nvPicPr>
        <p:blipFill rotWithShape="1">
          <a:blip r:embed="rId3">
            <a:alphaModFix/>
          </a:blip>
          <a:srcRect b="6512" l="5315" r="3201" t="11257"/>
          <a:stretch/>
        </p:blipFill>
        <p:spPr>
          <a:xfrm rot="214507">
            <a:off x="68268" y="-111502"/>
            <a:ext cx="6426189" cy="3018004"/>
          </a:xfrm>
          <a:prstGeom prst="rect">
            <a:avLst/>
          </a:prstGeom>
          <a:noFill/>
          <a:ln>
            <a:noFill/>
          </a:ln>
        </p:spPr>
      </p:pic>
      <p:pic>
        <p:nvPicPr>
          <p:cNvPr id="314" name="Google Shape;314;p42"/>
          <p:cNvPicPr preferRelativeResize="0"/>
          <p:nvPr/>
        </p:nvPicPr>
        <p:blipFill>
          <a:blip r:embed="rId4">
            <a:alphaModFix/>
          </a:blip>
          <a:stretch>
            <a:fillRect/>
          </a:stretch>
        </p:blipFill>
        <p:spPr>
          <a:xfrm>
            <a:off x="132051" y="3046825"/>
            <a:ext cx="2207100" cy="2207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irline Business Plan by Slidesgo">
  <a:themeElements>
    <a:clrScheme name="Simple Light">
      <a:dk1>
        <a:srgbClr val="302C3E"/>
      </a:dk1>
      <a:lt1>
        <a:srgbClr val="F6F6F6"/>
      </a:lt1>
      <a:dk2>
        <a:srgbClr val="157DD9"/>
      </a:dk2>
      <a:lt2>
        <a:srgbClr val="FFFFFF"/>
      </a:lt2>
      <a:accent1>
        <a:srgbClr val="FFFFFF"/>
      </a:accent1>
      <a:accent2>
        <a:srgbClr val="FFFFFF"/>
      </a:accent2>
      <a:accent3>
        <a:srgbClr val="FFFFFF"/>
      </a:accent3>
      <a:accent4>
        <a:srgbClr val="FFFFFF"/>
      </a:accent4>
      <a:accent5>
        <a:srgbClr val="FFFFFF"/>
      </a:accent5>
      <a:accent6>
        <a:srgbClr val="FFFFFF"/>
      </a:accent6>
      <a:hlink>
        <a:srgbClr val="302C3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